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4"/>
    <p:sldMasterId id="2147483869" r:id="rId5"/>
    <p:sldMasterId id="2147483835" r:id="rId6"/>
    <p:sldMasterId id="2147483831" r:id="rId7"/>
    <p:sldMasterId id="2147483812" r:id="rId8"/>
    <p:sldMasterId id="2147483878" r:id="rId9"/>
    <p:sldMasterId id="2147483880" r:id="rId10"/>
    <p:sldMasterId id="2147483884" r:id="rId11"/>
  </p:sldMasterIdLst>
  <p:notesMasterIdLst>
    <p:notesMasterId r:id="rId22"/>
  </p:notesMasterIdLst>
  <p:handoutMasterIdLst>
    <p:handoutMasterId r:id="rId23"/>
  </p:handoutMasterIdLst>
  <p:sldIdLst>
    <p:sldId id="321" r:id="rId12"/>
    <p:sldId id="279" r:id="rId13"/>
    <p:sldId id="305" r:id="rId14"/>
    <p:sldId id="323" r:id="rId15"/>
    <p:sldId id="306" r:id="rId16"/>
    <p:sldId id="286" r:id="rId17"/>
    <p:sldId id="310" r:id="rId18"/>
    <p:sldId id="313" r:id="rId19"/>
    <p:sldId id="291" r:id="rId20"/>
    <p:sldId id="322" r:id="rId21"/>
  </p:sldIdLst>
  <p:sldSz cx="9144000" cy="6858000" type="screen4x3"/>
  <p:notesSz cx="6858000" cy="9144000"/>
  <p:embeddedFontLst>
    <p:embeddedFont>
      <p:font typeface="Nunito Sans" pitchFamily="2" charset="77"/>
      <p:regular r:id="rId24"/>
      <p:bold r:id="rId25"/>
      <p:italic r:id="rId26"/>
      <p:boldItalic r:id="rId27"/>
    </p:embeddedFont>
    <p:embeddedFont>
      <p:font typeface="Nunito Sans Light" pitchFamily="2" charset="77"/>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ection" id="{78BBBBED-99B7-49D1-B76D-DB056A881A58}">
          <p14:sldIdLst>
            <p14:sldId id="321"/>
            <p14:sldId id="279"/>
            <p14:sldId id="305"/>
            <p14:sldId id="323"/>
            <p14:sldId id="306"/>
            <p14:sldId id="286"/>
            <p14:sldId id="310"/>
            <p14:sldId id="313"/>
            <p14:sldId id="291"/>
            <p14:sldId id="322"/>
          </p14:sldIdLst>
        </p14:section>
        <p14:section name="Example Slides" id="{46A60627-1A24-4025-8CBA-81F30D829A35}">
          <p14:sldIdLst/>
        </p14:section>
        <p14:section name="Section dividers" id="{1CA1B7FE-77B0-4F40-BACF-8B1922024A03}">
          <p14:sldIdLst/>
        </p14:section>
        <p14:section name="Impact statements and quotes" id="{24378099-DA83-4946-9976-EA46D31868DE}">
          <p14:sldIdLst/>
        </p14:section>
        <p14:section name="End Slides" id="{4E34C61B-49C3-4A90-983E-F2F5C270E3A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9091"/>
    <a:srgbClr val="E4E4E4"/>
    <a:srgbClr val="FAB619"/>
    <a:srgbClr val="BD6E9B"/>
    <a:srgbClr val="FABD31"/>
    <a:srgbClr val="E8E8E8"/>
    <a:srgbClr val="AAC5BD"/>
    <a:srgbClr val="EE7172"/>
    <a:srgbClr val="7BCBB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7" autoAdjust="0"/>
    <p:restoredTop sz="71683" autoAdjust="0"/>
  </p:normalViewPr>
  <p:slideViewPr>
    <p:cSldViewPr>
      <p:cViewPr varScale="1">
        <p:scale>
          <a:sx n="85" d="100"/>
          <a:sy n="85" d="100"/>
        </p:scale>
        <p:origin x="2464"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8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sz="1100" dirty="0">
              <a:latin typeface="Nunito Sans" pitchFamily="2"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6337E6-6BEA-4891-BA4C-03122E4F3692}" type="datetimeFigureOut">
              <a:rPr lang="en-GB" sz="1100" smtClean="0">
                <a:latin typeface="Nunito Sans" pitchFamily="2" charset="0"/>
              </a:rPr>
              <a:t>03/02/2026</a:t>
            </a:fld>
            <a:endParaRPr lang="en-GB" sz="1100" dirty="0">
              <a:latin typeface="Nunito Sans" pitchFamily="2"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sz="1100" dirty="0">
              <a:latin typeface="Nunito Sans" pitchFamily="2"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43F079-8787-42C7-A1E2-F3AB77833DF5}" type="slidenum">
              <a:rPr lang="en-GB" sz="1100" smtClean="0">
                <a:latin typeface="Nunito Sans" pitchFamily="2" charset="0"/>
              </a:rPr>
              <a:t>‹#›</a:t>
            </a:fld>
            <a:endParaRPr lang="en-GB" sz="1100" dirty="0">
              <a:latin typeface="Nunito Sans" pitchFamily="2" charset="0"/>
            </a:endParaRPr>
          </a:p>
        </p:txBody>
      </p:sp>
    </p:spTree>
    <p:extLst>
      <p:ext uri="{BB962C8B-B14F-4D97-AF65-F5344CB8AC3E}">
        <p14:creationId xmlns:p14="http://schemas.microsoft.com/office/powerpoint/2010/main" val="1040537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nchor="ctr" anchorCtr="0"/>
          <a:lstStyle>
            <a:lvl1pPr algn="l">
              <a:defRPr sz="1100" b="0" i="0">
                <a:latin typeface="Nunito Sans"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nchor="ctr" anchorCtr="0"/>
          <a:lstStyle>
            <a:lvl1pPr algn="r">
              <a:defRPr sz="1100" b="0" i="0">
                <a:latin typeface="Nunito Sans" pitchFamily="2" charset="0"/>
              </a:defRPr>
            </a:lvl1pPr>
          </a:lstStyle>
          <a:p>
            <a:fld id="{3BEE73F2-55BE-4DED-BD00-A7CC6FAF8851}" type="datetimeFigureOut">
              <a:rPr lang="en-GB" smtClean="0"/>
              <a:pPr/>
              <a:t>03/02/2026</a:t>
            </a:fld>
            <a:endParaRPr lang="en-GB" dirty="0"/>
          </a:p>
        </p:txBody>
      </p:sp>
      <p:sp>
        <p:nvSpPr>
          <p:cNvPr id="4" name="Slide Image Placeholder 3"/>
          <p:cNvSpPr>
            <a:spLocks noGrp="1" noRot="1" noChangeAspect="1"/>
          </p:cNvSpPr>
          <p:nvPr>
            <p:ph type="sldImg" idx="2"/>
          </p:nvPr>
        </p:nvSpPr>
        <p:spPr>
          <a:xfrm>
            <a:off x="1954213" y="449263"/>
            <a:ext cx="2814637" cy="21097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32656" y="2627783"/>
            <a:ext cx="6192688" cy="605742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ctr" anchorCtr="0"/>
          <a:lstStyle>
            <a:lvl1pPr algn="l">
              <a:defRPr sz="1100" b="0" i="0">
                <a:latin typeface="Nunito Sans"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ctr" anchorCtr="0"/>
          <a:lstStyle>
            <a:lvl1pPr algn="r">
              <a:defRPr sz="1100" b="0" i="0">
                <a:latin typeface="Nunito Sans" pitchFamily="2" charset="0"/>
              </a:defRPr>
            </a:lvl1pPr>
          </a:lstStyle>
          <a:p>
            <a:fld id="{53DFBC5D-9444-4997-B900-DD869E0474B9}" type="slidenum">
              <a:rPr lang="en-GB" smtClean="0"/>
              <a:pPr/>
              <a:t>‹#›</a:t>
            </a:fld>
            <a:endParaRPr lang="en-GB" dirty="0"/>
          </a:p>
        </p:txBody>
      </p:sp>
    </p:spTree>
    <p:extLst>
      <p:ext uri="{BB962C8B-B14F-4D97-AF65-F5344CB8AC3E}">
        <p14:creationId xmlns:p14="http://schemas.microsoft.com/office/powerpoint/2010/main" val="2974262425"/>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Aft>
        <a:spcPts val="600"/>
      </a:spcAft>
      <a:buFont typeface="Arial" panose="020B0604020202020204" pitchFamily="34" charset="0"/>
      <a:buChar char="•"/>
      <a:defRPr sz="1200" b="0" i="0" kern="1200">
        <a:solidFill>
          <a:schemeClr val="tx1"/>
        </a:solidFill>
        <a:latin typeface="Nunito Sans" pitchFamily="2" charset="0"/>
        <a:ea typeface="+mn-ea"/>
        <a:cs typeface="+mn-cs"/>
      </a:defRPr>
    </a:lvl1pPr>
    <a:lvl2pPr marL="361950" indent="-171450" algn="l" defTabSz="914400" rtl="0" eaLnBrk="1" latinLnBrk="0" hangingPunct="1">
      <a:spcAft>
        <a:spcPts val="600"/>
      </a:spcAft>
      <a:buFont typeface="Wingdings" panose="05000000000000000000" pitchFamily="2" charset="2"/>
      <a:buChar char="§"/>
      <a:defRPr sz="1200" b="0" i="0" kern="1200">
        <a:solidFill>
          <a:schemeClr val="tx1"/>
        </a:solidFill>
        <a:latin typeface="Nunito Sans" pitchFamily="2" charset="0"/>
        <a:ea typeface="+mn-ea"/>
        <a:cs typeface="+mn-cs"/>
      </a:defRPr>
    </a:lvl2pPr>
    <a:lvl3pPr marL="541338" indent="-171450" algn="l" defTabSz="914400" rtl="0" eaLnBrk="1" latinLnBrk="0" hangingPunct="1">
      <a:spcAft>
        <a:spcPts val="600"/>
      </a:spcAft>
      <a:buFont typeface="Nunito Sans" pitchFamily="2" charset="0"/>
      <a:buChar char="‐"/>
      <a:defRPr sz="1200" b="0" i="0" kern="1200">
        <a:solidFill>
          <a:schemeClr val="tx1"/>
        </a:solidFill>
        <a:latin typeface="Nunito Sans" pitchFamily="2" charset="0"/>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oundationyears.org.uk/files/2021/09/What-to-expect-in-the-EYFS-complete-FINAL-16.09-compressed.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4213" y="449263"/>
            <a:ext cx="2814637" cy="2109787"/>
          </a:xfrm>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Insert the school logo, date, time and name of presenter</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Encourage parents to look around the classroom/provision for the first 10 minutes.</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Room</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Set up </a:t>
            </a:r>
            <a:r>
              <a:rPr lang="en-GB" sz="1200" kern="1200" dirty="0">
                <a:solidFill>
                  <a:schemeClr val="tx1"/>
                </a:solidFill>
                <a:effectLst/>
                <a:latin typeface="+mn-lt"/>
                <a:ea typeface="+mn-ea"/>
                <a:cs typeface="+mn-cs"/>
              </a:rPr>
              <a:t>– Think about the best way to arrange the seating, keeping in mind that you will want all parents to see the presentation and to be able to talk in small groups. You may want to play music and offer refreshments as parents arrive.</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Give out </a:t>
            </a:r>
            <a:r>
              <a:rPr lang="en-GB" sz="1200" b="1" kern="1200" dirty="0">
                <a:solidFill>
                  <a:schemeClr val="tx1"/>
                </a:solidFill>
                <a:effectLst/>
                <a:latin typeface="+mn-lt"/>
                <a:ea typeface="+mn-ea"/>
                <a:cs typeface="+mn-cs"/>
              </a:rPr>
              <a:t>induction packs </a:t>
            </a:r>
            <a:r>
              <a:rPr lang="en-GB" sz="1200" kern="1200" dirty="0">
                <a:solidFill>
                  <a:schemeClr val="tx1"/>
                </a:solidFill>
                <a:effectLst/>
                <a:latin typeface="+mn-lt"/>
                <a:ea typeface="+mn-ea"/>
                <a:cs typeface="+mn-cs"/>
              </a:rPr>
              <a:t>as parents enter and keep a register so that you know who has attended. </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Make sure the </a:t>
            </a:r>
            <a:r>
              <a:rPr lang="en-GB" sz="1200" b="1" kern="1200" dirty="0">
                <a:solidFill>
                  <a:schemeClr val="tx1"/>
                </a:solidFill>
                <a:effectLst/>
                <a:latin typeface="+mn-lt"/>
                <a:ea typeface="+mn-ea"/>
                <a:cs typeface="+mn-cs"/>
              </a:rPr>
              <a:t>evaluation sheets/post-its and pens/pencils </a:t>
            </a:r>
            <a:r>
              <a:rPr lang="en-GB" sz="1200" kern="1200" dirty="0">
                <a:solidFill>
                  <a:schemeClr val="tx1"/>
                </a:solidFill>
                <a:effectLst/>
                <a:latin typeface="+mn-lt"/>
                <a:ea typeface="+mn-ea"/>
                <a:cs typeface="+mn-cs"/>
              </a:rPr>
              <a:t>are on the chairs/tables for parents to access during the induction.</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Welcome the parents/carers and introduce yourself</a:t>
            </a:r>
            <a:endParaRPr lang="en-GB"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FBC5D-9444-4997-B900-DD869E0474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491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4213" y="449263"/>
            <a:ext cx="2814637" cy="2109787"/>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Insert important dates for example</a:t>
            </a:r>
            <a:r>
              <a:rPr lang="en-GB" sz="1200" b="1" kern="1200" baseline="0" dirty="0">
                <a:solidFill>
                  <a:schemeClr val="tx1"/>
                </a:solidFill>
                <a:effectLst/>
                <a:latin typeface="+mn-lt"/>
                <a:ea typeface="+mn-ea"/>
                <a:cs typeface="+mn-cs"/>
              </a:rPr>
              <a:t>   transition visit dates; sports day; any future parent events </a:t>
            </a:r>
          </a:p>
          <a:p>
            <a:endParaRPr lang="en-GB" sz="1200" b="1" kern="1200" baseline="0" dirty="0">
              <a:solidFill>
                <a:schemeClr val="tx1"/>
              </a:solidFill>
              <a:effectLst/>
              <a:latin typeface="+mn-lt"/>
              <a:ea typeface="+mn-ea"/>
              <a:cs typeface="+mn-cs"/>
            </a:endParaRPr>
          </a:p>
          <a:p>
            <a:r>
              <a:rPr lang="en-GB" sz="1200" b="1" kern="1200" baseline="0" dirty="0">
                <a:solidFill>
                  <a:schemeClr val="tx1"/>
                </a:solidFill>
                <a:effectLst/>
                <a:latin typeface="+mn-lt"/>
                <a:ea typeface="+mn-ea"/>
                <a:cs typeface="+mn-cs"/>
              </a:rPr>
              <a:t>Consider hosting curriculum workshops in the autumn term with the final weekly routine highlighting P.E. days etc. and focusing on supporting specific areas of learning such as phonics, early reading and writing and early maths</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FBC5D-9444-4997-B900-DD869E0474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70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4213" y="449263"/>
            <a:ext cx="2814637" cy="2109787"/>
          </a:xfrm>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Dependent</a:t>
            </a:r>
            <a:r>
              <a:rPr lang="en-GB" sz="1200" b="1" i="0" kern="1200" baseline="0" dirty="0">
                <a:solidFill>
                  <a:schemeClr val="tx1"/>
                </a:solidFill>
                <a:effectLst/>
                <a:latin typeface="+mn-lt"/>
                <a:ea typeface="+mn-ea"/>
                <a:cs typeface="+mn-cs"/>
              </a:rPr>
              <a:t> on the community your serve and the needs of your parents – you may want to include/exclude this activity. (Consider parents that are unable to write or may need support). </a:t>
            </a:r>
          </a:p>
          <a:p>
            <a:r>
              <a:rPr lang="en-GB" sz="1200" b="1" i="0" kern="1200" baseline="0" dirty="0">
                <a:solidFill>
                  <a:schemeClr val="tx1"/>
                </a:solidFill>
                <a:effectLst/>
                <a:latin typeface="+mn-lt"/>
                <a:ea typeface="+mn-ea"/>
                <a:cs typeface="+mn-cs"/>
              </a:rPr>
              <a:t>Ways to gather this information will still be available through the home visits and visits to your school.</a:t>
            </a:r>
            <a:endParaRPr lang="en-GB" sz="1200" b="1" i="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If you decide</a:t>
            </a:r>
            <a:r>
              <a:rPr lang="en-GB" sz="1200" i="1" kern="1200" baseline="0" dirty="0">
                <a:solidFill>
                  <a:schemeClr val="tx1"/>
                </a:solidFill>
                <a:effectLst/>
                <a:latin typeface="+mn-lt"/>
                <a:ea typeface="+mn-ea"/>
                <a:cs typeface="+mn-cs"/>
              </a:rPr>
              <a:t> to use this slide:</a:t>
            </a:r>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Choose </a:t>
            </a:r>
            <a:r>
              <a:rPr lang="en-GB" sz="1200" b="1" i="1" kern="1200" dirty="0">
                <a:solidFill>
                  <a:schemeClr val="tx1"/>
                </a:solidFill>
                <a:effectLst/>
                <a:latin typeface="+mn-lt"/>
                <a:ea typeface="+mn-ea"/>
                <a:cs typeface="+mn-cs"/>
              </a:rPr>
              <a:t>one</a:t>
            </a:r>
            <a:r>
              <a:rPr lang="en-GB" sz="1200" i="1" kern="1200" dirty="0">
                <a:solidFill>
                  <a:schemeClr val="tx1"/>
                </a:solidFill>
                <a:effectLst/>
                <a:latin typeface="+mn-lt"/>
                <a:ea typeface="+mn-ea"/>
                <a:cs typeface="+mn-cs"/>
              </a:rPr>
              <a:t> of the activities to complete with parents – </a:t>
            </a:r>
            <a:r>
              <a:rPr lang="en-GB" sz="1200" b="1" i="1" kern="1200" dirty="0">
                <a:solidFill>
                  <a:schemeClr val="tx1"/>
                </a:solidFill>
                <a:effectLst/>
                <a:latin typeface="+mn-lt"/>
                <a:ea typeface="+mn-ea"/>
                <a:cs typeface="+mn-cs"/>
              </a:rPr>
              <a:t>delete the other. </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Provide parents with post-its and pens/pencils.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Ensure you have space for parents to display their post-its.</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child is the focus for everyone and this needs to be established as soon as possible.</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FBC5D-9444-4997-B900-DD869E0474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909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EBC7304-D35C-4D84-A13D-45B2CF70C92E}"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8371" name="Rectangle 2"/>
          <p:cNvSpPr>
            <a:spLocks noGrp="1" noRot="1" noChangeAspect="1" noChangeArrowheads="1" noTextEdit="1"/>
          </p:cNvSpPr>
          <p:nvPr>
            <p:ph type="sldImg"/>
          </p:nvPr>
        </p:nvSpPr>
        <p:spPr>
          <a:xfrm>
            <a:off x="1954213" y="449263"/>
            <a:ext cx="2814637" cy="2109787"/>
          </a:xfrm>
          <a:ln/>
        </p:spPr>
      </p:sp>
      <p:sp>
        <p:nvSpPr>
          <p:cNvPr id="58372" name="Rectangle 3"/>
          <p:cNvSpPr>
            <a:spLocks noGrp="1" noChangeArrowheads="1"/>
          </p:cNvSpPr>
          <p:nvPr>
            <p:ph type="body" idx="1"/>
          </p:nvPr>
        </p:nvSpPr>
        <p:spPr>
          <a:noFill/>
        </p:spPr>
        <p:txBody>
          <a:bodyPr/>
          <a:lstStyle/>
          <a:p>
            <a:r>
              <a:rPr lang="en-GB" sz="1200" kern="1200" dirty="0">
                <a:solidFill>
                  <a:schemeClr val="tx1"/>
                </a:solidFill>
                <a:effectLst/>
                <a:latin typeface="+mn-lt"/>
                <a:ea typeface="+mn-ea"/>
                <a:cs typeface="+mn-cs"/>
              </a:rPr>
              <a:t>Use a piece of video to support discussions about children’s learning in relation to the areas of learning in the EYFS. </a:t>
            </a:r>
            <a:r>
              <a:rPr lang="en-GB" sz="1200" i="0" kern="1200" dirty="0">
                <a:solidFill>
                  <a:schemeClr val="tx1"/>
                </a:solidFill>
                <a:effectLst/>
                <a:latin typeface="+mn-lt"/>
                <a:ea typeface="+mn-ea"/>
                <a:cs typeface="+mn-cs"/>
              </a:rPr>
              <a:t>It</a:t>
            </a:r>
            <a:r>
              <a:rPr lang="en-GB" sz="1200" i="0" kern="1200" baseline="0" dirty="0">
                <a:solidFill>
                  <a:schemeClr val="tx1"/>
                </a:solidFill>
                <a:effectLst/>
                <a:latin typeface="+mn-lt"/>
                <a:ea typeface="+mn-ea"/>
                <a:cs typeface="+mn-cs"/>
              </a:rPr>
              <a:t> is best to use</a:t>
            </a:r>
            <a:r>
              <a:rPr lang="en-GB" sz="1200" i="0" kern="1200" dirty="0">
                <a:solidFill>
                  <a:schemeClr val="tx1"/>
                </a:solidFill>
                <a:effectLst/>
                <a:latin typeface="+mn-lt"/>
                <a:ea typeface="+mn-ea"/>
                <a:cs typeface="+mn-cs"/>
              </a:rPr>
              <a:t> a video from your school/setting which shows children involved in child-initiated play</a:t>
            </a:r>
            <a:r>
              <a:rPr lang="en-GB" sz="1200" i="0" kern="1200" baseline="0" dirty="0">
                <a:solidFill>
                  <a:schemeClr val="tx1"/>
                </a:solidFill>
                <a:effectLst/>
                <a:latin typeface="+mn-lt"/>
                <a:ea typeface="+mn-ea"/>
                <a:cs typeface="+mn-cs"/>
              </a:rPr>
              <a:t>.</a:t>
            </a:r>
            <a:r>
              <a:rPr lang="en-GB" sz="1200" i="0" kern="1200" dirty="0">
                <a:solidFill>
                  <a:schemeClr val="tx1"/>
                </a:solidFill>
                <a:effectLst/>
                <a:latin typeface="+mn-lt"/>
                <a:ea typeface="+mn-ea"/>
                <a:cs typeface="+mn-cs"/>
              </a:rPr>
              <a:t> Ask the parents/carers what they think the children are learning and relate to the Prime and Specific areas of learning to demonstrate learning in the EYFS.</a:t>
            </a:r>
            <a:endParaRPr lang="en-US" sz="1200" i="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purpose of this is to emphasis learning through play and how high-quality play will involve many of the areas of learning. Explain the adult role’s in supporting and extending learning through play. Emphasise how every child is unique, developing at their own rates, and in their own ways</a:t>
            </a:r>
            <a:r>
              <a:rPr lang="en-US"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1287938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80DDA-7930-2183-5A5B-EFC155CC76BA}"/>
            </a:ext>
          </a:extLst>
        </p:cNvPr>
        <p:cNvGrpSpPr/>
        <p:nvPr/>
      </p:nvGrpSpPr>
      <p:grpSpPr>
        <a:xfrm>
          <a:off x="0" y="0"/>
          <a:ext cx="0" cy="0"/>
          <a:chOff x="0" y="0"/>
          <a:chExt cx="0" cy="0"/>
        </a:xfrm>
      </p:grpSpPr>
      <p:sp>
        <p:nvSpPr>
          <p:cNvPr id="58370" name="Rectangle 7">
            <a:extLst>
              <a:ext uri="{FF2B5EF4-FFF2-40B4-BE49-F238E27FC236}">
                <a16:creationId xmlns:a16="http://schemas.microsoft.com/office/drawing/2014/main" id="{222C1271-450A-3A97-31C5-41E6AAFA9139}"/>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EBC7304-D35C-4D84-A13D-45B2CF70C92E}"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8371" name="Rectangle 2">
            <a:extLst>
              <a:ext uri="{FF2B5EF4-FFF2-40B4-BE49-F238E27FC236}">
                <a16:creationId xmlns:a16="http://schemas.microsoft.com/office/drawing/2014/main" id="{A36A78AD-D373-08D5-A74D-27DF567B9129}"/>
              </a:ext>
            </a:extLst>
          </p:cNvPr>
          <p:cNvSpPr>
            <a:spLocks noGrp="1" noRot="1" noChangeAspect="1" noChangeArrowheads="1" noTextEdit="1"/>
          </p:cNvSpPr>
          <p:nvPr>
            <p:ph type="sldImg"/>
          </p:nvPr>
        </p:nvSpPr>
        <p:spPr>
          <a:xfrm>
            <a:off x="1954213" y="449263"/>
            <a:ext cx="2814637" cy="2109787"/>
          </a:xfrm>
          <a:ln/>
        </p:spPr>
      </p:sp>
      <p:sp>
        <p:nvSpPr>
          <p:cNvPr id="58372" name="Rectangle 3">
            <a:extLst>
              <a:ext uri="{FF2B5EF4-FFF2-40B4-BE49-F238E27FC236}">
                <a16:creationId xmlns:a16="http://schemas.microsoft.com/office/drawing/2014/main" id="{01595894-2CFB-BE41-F1DC-CFF911878B58}"/>
              </a:ext>
            </a:extLst>
          </p:cNvPr>
          <p:cNvSpPr>
            <a:spLocks noGrp="1" noChangeArrowheads="1"/>
          </p:cNvSpPr>
          <p:nvPr>
            <p:ph type="body" idx="1"/>
          </p:nvPr>
        </p:nvSpPr>
        <p:spPr>
          <a:noFill/>
        </p:spPr>
        <p:txBody>
          <a:bodyPr/>
          <a:lstStyle/>
          <a:p>
            <a:r>
              <a:rPr lang="en-GB" sz="1200" kern="1200" dirty="0">
                <a:solidFill>
                  <a:schemeClr val="tx1"/>
                </a:solidFill>
                <a:effectLst/>
                <a:latin typeface="+mn-lt"/>
                <a:ea typeface="+mn-ea"/>
                <a:cs typeface="+mn-cs"/>
              </a:rPr>
              <a:t>Provide an explanation of how children are assessed against each of the areas of development via 17 early learning goals. </a:t>
            </a:r>
            <a:r>
              <a:rPr lang="en-GB" dirty="0">
                <a:hlinkClick r:id="rId3"/>
              </a:rPr>
              <a:t>What-to-expect-in-the-EYFS-complete-FINAL-16.09-compressed.pdf</a:t>
            </a:r>
            <a:r>
              <a:rPr lang="en-GB" dirty="0"/>
              <a:t> could be highlighted to support parents/carers understanding of the early years foundation stage profile (EYFSP)</a:t>
            </a:r>
            <a:endParaRPr lang="en-US" sz="1200" kern="1200" dirty="0">
              <a:solidFill>
                <a:schemeClr val="tx1"/>
              </a:solidFill>
              <a:effectLst/>
              <a:latin typeface="+mn-lt"/>
              <a:ea typeface="+mn-ea"/>
              <a:cs typeface="+mn-cs"/>
            </a:endParaRP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2568472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4213" y="449263"/>
            <a:ext cx="2814637" cy="2109787"/>
          </a:xfrm>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School</a:t>
            </a:r>
            <a:r>
              <a:rPr lang="en-GB" sz="1200" i="1" kern="1200" baseline="0" dirty="0">
                <a:solidFill>
                  <a:schemeClr val="tx1"/>
                </a:solidFill>
                <a:effectLst/>
                <a:latin typeface="+mn-lt"/>
                <a:ea typeface="+mn-ea"/>
                <a:cs typeface="+mn-cs"/>
              </a:rPr>
              <a:t> insert own photos</a:t>
            </a:r>
          </a:p>
          <a:p>
            <a:r>
              <a:rPr lang="en-GB" sz="1200" kern="1200" dirty="0">
                <a:solidFill>
                  <a:schemeClr val="tx1"/>
                </a:solidFill>
                <a:effectLst/>
                <a:latin typeface="+mn-lt"/>
                <a:ea typeface="+mn-ea"/>
                <a:cs typeface="+mn-cs"/>
              </a:rPr>
              <a:t>Explain that alongside the Areas of Development we look at the ways in which children learn.</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focus of the </a:t>
            </a:r>
            <a:r>
              <a:rPr lang="en-GB" sz="1200" kern="1200" dirty="0" err="1">
                <a:solidFill>
                  <a:schemeClr val="tx1"/>
                </a:solidFill>
                <a:effectLst/>
                <a:latin typeface="+mn-lt"/>
                <a:ea typeface="+mn-ea"/>
                <a:cs typeface="+mn-cs"/>
              </a:rPr>
              <a:t>CoEL</a:t>
            </a:r>
            <a:r>
              <a:rPr lang="en-GB" sz="1200" kern="1200" dirty="0">
                <a:solidFill>
                  <a:schemeClr val="tx1"/>
                </a:solidFill>
                <a:effectLst/>
                <a:latin typeface="+mn-lt"/>
                <a:ea typeface="+mn-ea"/>
                <a:cs typeface="+mn-cs"/>
              </a:rPr>
              <a:t> is on how children learn rather than what they learn i.e. process over outcome. This allows for teachers/practitioners to provide the right type of learning opportunities.</a:t>
            </a:r>
            <a:endParaRPr lang="en-US" sz="1200" kern="1200" dirty="0">
              <a:solidFill>
                <a:schemeClr val="tx1"/>
              </a:solidFill>
              <a:effectLst/>
              <a:latin typeface="+mn-lt"/>
              <a:ea typeface="+mn-ea"/>
              <a:cs typeface="+mn-cs"/>
            </a:endParaRPr>
          </a:p>
          <a:p>
            <a:endParaRPr lang="en-GB" sz="1200" b="1" u="sng"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Optional</a:t>
            </a:r>
            <a:r>
              <a:rPr lang="en-GB" sz="1200" b="1" u="sng" kern="1200" baseline="0" dirty="0">
                <a:solidFill>
                  <a:schemeClr val="tx1"/>
                </a:solidFill>
                <a:effectLst/>
                <a:latin typeface="+mn-lt"/>
                <a:ea typeface="+mn-ea"/>
                <a:cs typeface="+mn-cs"/>
              </a:rPr>
              <a:t> to do the following dependent on the needs of your community and parents/carers</a:t>
            </a:r>
            <a:endParaRPr lang="en-GB" sz="1200" b="1" u="sng"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Activity</a:t>
            </a:r>
            <a:r>
              <a:rPr lang="en-GB" sz="1200" kern="1200" dirty="0">
                <a:solidFill>
                  <a:schemeClr val="tx1"/>
                </a:solidFill>
                <a:effectLst/>
                <a:latin typeface="+mn-lt"/>
                <a:ea typeface="+mn-ea"/>
                <a:cs typeface="+mn-cs"/>
              </a:rPr>
              <a:t> - ask the parents to look at the photographs and discuss which of the characteristics of effective learning they think the child/children might be demonstrating.  </a:t>
            </a:r>
          </a:p>
          <a:p>
            <a:r>
              <a:rPr lang="en-GB" sz="1200" b="1" kern="1200" dirty="0">
                <a:solidFill>
                  <a:schemeClr val="tx1"/>
                </a:solidFill>
                <a:effectLst/>
                <a:latin typeface="+mn-lt"/>
                <a:ea typeface="+mn-ea"/>
                <a:cs typeface="+mn-cs"/>
              </a:rPr>
              <a:t>Alternatively: </a:t>
            </a:r>
            <a:r>
              <a:rPr lang="en-GB" sz="1200" b="0" kern="1200" dirty="0">
                <a:solidFill>
                  <a:schemeClr val="tx1"/>
                </a:solidFill>
                <a:effectLst/>
                <a:latin typeface="+mn-lt"/>
                <a:ea typeface="+mn-ea"/>
                <a:cs typeface="+mn-cs"/>
              </a:rPr>
              <a:t>Share some of your own photographs</a:t>
            </a:r>
            <a:r>
              <a:rPr lang="en-GB" sz="1200" b="0" kern="1200" baseline="0" dirty="0">
                <a:solidFill>
                  <a:schemeClr val="tx1"/>
                </a:solidFill>
                <a:effectLst/>
                <a:latin typeface="+mn-lt"/>
                <a:ea typeface="+mn-ea"/>
                <a:cs typeface="+mn-cs"/>
              </a:rPr>
              <a:t> and provide examples of how the children are learning through play</a:t>
            </a:r>
            <a:endParaRPr lang="en-US"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FBC5D-9444-4997-B900-DD869E0474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065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4213" y="449263"/>
            <a:ext cx="2814637" cy="21097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Optional</a:t>
            </a:r>
            <a:r>
              <a:rPr lang="en-US" sz="1200" b="1" i="0" kern="1200" baseline="0" dirty="0">
                <a:solidFill>
                  <a:schemeClr val="tx1"/>
                </a:solidFill>
                <a:effectLst/>
                <a:latin typeface="+mn-lt"/>
                <a:ea typeface="+mn-ea"/>
                <a:cs typeface="+mn-cs"/>
              </a:rPr>
              <a:t> (or you may want to use this at a second session)</a:t>
            </a:r>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If preferred insert photos of the ways in which children learn in your school/provision.</a:t>
            </a: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Consider displaying examples resources used in school to support learning for parents/carers to explore.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Optional</a:t>
            </a:r>
            <a:r>
              <a:rPr lang="en-GB" sz="1200" b="1" kern="1200" baseline="0" dirty="0">
                <a:solidFill>
                  <a:schemeClr val="tx1"/>
                </a:solidFill>
                <a:effectLst/>
                <a:latin typeface="+mn-lt"/>
                <a:ea typeface="+mn-ea"/>
                <a:cs typeface="+mn-cs"/>
              </a:rPr>
              <a:t> to do the following dependent on the needs of your community and parents/carers</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Activity</a:t>
            </a:r>
            <a:r>
              <a:rPr lang="en-GB" sz="1200" kern="1200" dirty="0">
                <a:solidFill>
                  <a:schemeClr val="tx1"/>
                </a:solidFill>
                <a:effectLst/>
                <a:latin typeface="+mn-lt"/>
                <a:ea typeface="+mn-ea"/>
                <a:cs typeface="+mn-cs"/>
              </a:rPr>
              <a:t> – Parents look at each of the photos and consider what is being learnt/developed. Encourage parents to discuss what they can see and what children might be learning in these situations. Parents/carers to be given a copy of the photos on the slide so that they can make notes and take it away to share with other family members.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discussion following the activity give a short explanation of why the activity in each photo is beneficial e.g. hanging from bars to build upper body strength (writing), listening to adults read a book (story time), board games (mathematics), sand/water play (problem solving), clearly labelled drawers/shelves (independence), role-play/collaborative play (make friends).</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FBC5D-9444-4997-B900-DD869E0474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781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296863"/>
            <a:ext cx="4114800" cy="3086100"/>
          </a:xfrm>
        </p:spPr>
      </p:sp>
      <p:sp>
        <p:nvSpPr>
          <p:cNvPr id="3" name="Notes Placeholder 2"/>
          <p:cNvSpPr>
            <a:spLocks noGrp="1"/>
          </p:cNvSpPr>
          <p:nvPr>
            <p:ph type="body" idx="1"/>
          </p:nvPr>
        </p:nvSpPr>
        <p:spPr>
          <a:xfrm>
            <a:off x="266700" y="3505200"/>
            <a:ext cx="6316980" cy="4495800"/>
          </a:xfrm>
        </p:spPr>
        <p:txBody>
          <a:bodyPr/>
          <a:lstStyle/>
          <a:p>
            <a:r>
              <a:rPr lang="en-GB" sz="1100" kern="1200" dirty="0">
                <a:solidFill>
                  <a:schemeClr val="tx1"/>
                </a:solidFill>
                <a:effectLst/>
                <a:latin typeface="+mn-lt"/>
                <a:ea typeface="+mn-ea"/>
                <a:cs typeface="+mn-cs"/>
              </a:rPr>
              <a:t>Explain that as the children progress through the school/setting they will be asked to help children at home with various activities (home learning), such as reading a book together. Their cooperation with these activities will be most appreciated and help their child to do well at school or nursery. Always speak of school/setting positively and if issues do occur they then need to be addressed in the appropriate manner (school/setting policy).</a:t>
            </a:r>
            <a:endParaRPr lang="en-US"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As you talk about each photograph explain how parents can help at home by using either your own ideas or some of the suggestions below.</a:t>
            </a:r>
            <a:endParaRPr lang="en-US"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Communicate and talk with your child - </a:t>
            </a:r>
            <a:r>
              <a:rPr lang="en-GB" sz="1100" kern="1200" dirty="0">
                <a:solidFill>
                  <a:schemeClr val="tx1"/>
                </a:solidFill>
                <a:effectLst/>
                <a:latin typeface="+mn-lt"/>
                <a:ea typeface="+mn-ea"/>
                <a:cs typeface="+mn-cs"/>
              </a:rPr>
              <a:t>use every opportunity to have conversations with your child - play together, draw attention to objects in the environment, talk about and recall past experiences, cook together and encourage them to talk about their feelings. For example, talk about things that make them happy/unhappy.</a:t>
            </a:r>
            <a:endParaRPr lang="en-US"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Enjoy physical activities together</a:t>
            </a:r>
            <a:r>
              <a:rPr lang="en-GB" sz="1100" kern="1200" dirty="0">
                <a:solidFill>
                  <a:schemeClr val="tx1"/>
                </a:solidFill>
                <a:effectLst/>
                <a:latin typeface="+mn-lt"/>
                <a:ea typeface="+mn-ea"/>
                <a:cs typeface="+mn-cs"/>
              </a:rPr>
              <a:t> - plan outdoor experiences such as visits to the park and walks. Encourage running, climbing, jumping, swinging and throwing games. Help the development of smaller muscles through cooking experiences, the use of playdough, building with bricks/Lego and opportunities to make marks and draw. </a:t>
            </a:r>
            <a:endParaRPr lang="en-US"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Fun with maths</a:t>
            </a:r>
            <a:r>
              <a:rPr lang="en-GB" sz="1100" kern="1200" dirty="0">
                <a:solidFill>
                  <a:schemeClr val="tx1"/>
                </a:solidFill>
                <a:effectLst/>
                <a:latin typeface="+mn-lt"/>
                <a:ea typeface="+mn-ea"/>
                <a:cs typeface="+mn-cs"/>
              </a:rPr>
              <a:t> – play board or card games, count objects and compare them e.g. you have 3 and I have 4; I have more. Use opportunities at mealtimes e.g. you have 4 carrots on your plate, if you eat one how many will be left? During bath time use toys and containers that encourage filling and pouring; talking about things that are full and empty. When you are out and about draw attention to shapes and numbers in shops or in the street. Sing number rhymes together.</a:t>
            </a:r>
            <a:endParaRPr lang="en-US"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Read, tell and make up stories together</a:t>
            </a:r>
            <a:r>
              <a:rPr lang="en-GB" sz="1100" kern="1200" dirty="0">
                <a:solidFill>
                  <a:schemeClr val="tx1"/>
                </a:solidFill>
                <a:effectLst/>
                <a:latin typeface="+mn-lt"/>
                <a:ea typeface="+mn-ea"/>
                <a:cs typeface="+mn-cs"/>
              </a:rPr>
              <a:t>- join the library and share books together, talk about the pictures and the print. Point out words that begin with the same letter as their own name and look for objects that begin with the same sound. Look for signs to read when you are out and about. Have a box available for your child that contains paper, notebooks, old envelopes, glue sticks, scissors and different writing tools, such as pens and pencils</a:t>
            </a:r>
            <a:endParaRPr lang="en-US"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Support your child to do things by themselves – </a:t>
            </a:r>
            <a:r>
              <a:rPr lang="en-GB" sz="1100" kern="1200" dirty="0">
                <a:solidFill>
                  <a:schemeClr val="tx1"/>
                </a:solidFill>
                <a:effectLst/>
                <a:latin typeface="+mn-lt"/>
                <a:ea typeface="+mn-ea"/>
                <a:cs typeface="+mn-cs"/>
              </a:rPr>
              <a:t>let children put on their shoes/coats and do them up. Encourage them to wash their own hands, open food packets, use cutlery and say when they need the toilet or a drink.</a:t>
            </a:r>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Encourage social interactions </a:t>
            </a:r>
            <a:r>
              <a:rPr lang="en-US" sz="1100" kern="1200" dirty="0">
                <a:solidFill>
                  <a:schemeClr val="tx1"/>
                </a:solidFill>
                <a:effectLst/>
                <a:latin typeface="+mn-lt"/>
                <a:ea typeface="+mn-ea"/>
                <a:cs typeface="+mn-cs"/>
              </a:rPr>
              <a:t>- </a:t>
            </a:r>
            <a:r>
              <a:rPr lang="en-GB" sz="1100" kern="1200" dirty="0">
                <a:solidFill>
                  <a:schemeClr val="tx1"/>
                </a:solidFill>
                <a:effectLst/>
                <a:latin typeface="+mn-lt"/>
                <a:ea typeface="+mn-ea"/>
                <a:cs typeface="+mn-cs"/>
              </a:rPr>
              <a:t>play together, encourage them to not interrupt, model taking turns and sharing. Model how to ask for something. Arrange times to play with other children. For example, meeting another family at the park </a:t>
            </a:r>
            <a:endParaRPr lang="en-US"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FBC5D-9444-4997-B900-DD869E0474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302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4213" y="449263"/>
            <a:ext cx="2814637" cy="2109787"/>
          </a:xfrm>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Adapt this slide to reflect activities that your school</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provides to support parents/carers to help their child to learn at home. You may want to use photographs of the activities rather than text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Children learn best when we work together. Outline what is expected of parents/</a:t>
            </a:r>
            <a:r>
              <a:rPr lang="en-US" sz="1200" kern="1200" dirty="0" err="1">
                <a:solidFill>
                  <a:schemeClr val="tx1"/>
                </a:solidFill>
                <a:effectLst/>
                <a:latin typeface="+mn-lt"/>
                <a:ea typeface="+mn-ea"/>
                <a:cs typeface="+mn-cs"/>
              </a:rPr>
              <a:t>carers</a:t>
            </a:r>
            <a:r>
              <a:rPr lang="en-US" sz="1200" kern="1200" dirty="0">
                <a:solidFill>
                  <a:schemeClr val="tx1"/>
                </a:solidFill>
                <a:effectLst/>
                <a:latin typeface="+mn-lt"/>
                <a:ea typeface="+mn-ea"/>
                <a:cs typeface="+mn-cs"/>
              </a:rPr>
              <a:t> regarding homework etc.</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FBC5D-9444-4997-B900-DD869E0474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448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4213" y="449263"/>
            <a:ext cx="2814637" cy="2109787"/>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Ensure you have 10 minutes for any questions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Remind parents that if something is worrying them now or when then child starts school/nursery it is important that they discuss their concerns with the class teacher or child’s key person.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If you have any questions personal to your family there will be an opportunity to ask these at the home visit or at a specially arranged meeting.</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Mention use of parent volunteers and how</a:t>
            </a:r>
            <a:r>
              <a:rPr lang="en-GB" sz="1200" b="1" kern="1200" baseline="0" dirty="0">
                <a:solidFill>
                  <a:schemeClr val="tx1"/>
                </a:solidFill>
                <a:effectLst/>
                <a:latin typeface="+mn-lt"/>
                <a:ea typeface="+mn-ea"/>
                <a:cs typeface="+mn-cs"/>
              </a:rPr>
              <a:t> you welcome this but DBS clearance will need to be completed. Explain how they could do this if anyone shows interest.</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FBC5D-9444-4997-B900-DD869E0474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926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3.xml"/><Relationship Id="rId4" Type="http://schemas.openxmlformats.org/officeDocument/2006/relationships/image" Target="../media/image10.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page with logo">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B9FAD79-C5CC-972A-DCF7-AEF5F1ABCAE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7400" y="0"/>
            <a:ext cx="5877405" cy="6861600"/>
          </a:xfrm>
          <a:prstGeom prst="rect">
            <a:avLst/>
          </a:prstGeom>
        </p:spPr>
      </p:pic>
      <p:sp>
        <p:nvSpPr>
          <p:cNvPr id="14" name="TextBox 13">
            <a:extLst>
              <a:ext uri="{FF2B5EF4-FFF2-40B4-BE49-F238E27FC236}">
                <a16:creationId xmlns:a16="http://schemas.microsoft.com/office/drawing/2014/main" id="{49638E28-60F1-A043-AE00-93B8A0A3D908}"/>
              </a:ext>
            </a:extLst>
          </p:cNvPr>
          <p:cNvSpPr txBox="1"/>
          <p:nvPr userDrawn="1"/>
        </p:nvSpPr>
        <p:spPr>
          <a:xfrm>
            <a:off x="7712901" y="400833"/>
            <a:ext cx="0" cy="0"/>
          </a:xfrm>
          <a:prstGeom prst="rect">
            <a:avLst/>
          </a:prstGeom>
        </p:spPr>
        <p:txBody>
          <a:bodyPr vert="horz" wrap="none" lIns="68580" tIns="34290" rIns="68580" bIns="34290" rtlCol="0" anchor="ctr" anchorCtr="1">
            <a:noAutofit/>
          </a:bodyPr>
          <a:lstStyle/>
          <a:p>
            <a:pPr algn="l"/>
            <a:endParaRPr lang="en-US" sz="1350" b="1" i="0" dirty="0">
              <a:latin typeface="Nunito Sans" pitchFamily="2" charset="0"/>
            </a:endParaRPr>
          </a:p>
        </p:txBody>
      </p:sp>
      <p:pic>
        <p:nvPicPr>
          <p:cNvPr id="9" name="Graphic 8">
            <a:extLst>
              <a:ext uri="{FF2B5EF4-FFF2-40B4-BE49-F238E27FC236}">
                <a16:creationId xmlns:a16="http://schemas.microsoft.com/office/drawing/2014/main" id="{0CCC5AF4-B727-1E81-DCDA-9156CC8CA75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07524" y="5066206"/>
            <a:ext cx="2368932" cy="1010744"/>
          </a:xfrm>
          <a:prstGeom prst="rect">
            <a:avLst/>
          </a:prstGeom>
        </p:spPr>
      </p:pic>
      <p:sp>
        <p:nvSpPr>
          <p:cNvPr id="5" name="Subtitle 3"/>
          <p:cNvSpPr>
            <a:spLocks noGrp="1"/>
          </p:cNvSpPr>
          <p:nvPr>
            <p:ph type="subTitle" idx="1" hasCustomPrompt="1"/>
          </p:nvPr>
        </p:nvSpPr>
        <p:spPr>
          <a:xfrm>
            <a:off x="629562" y="5373216"/>
            <a:ext cx="4644516" cy="576064"/>
          </a:xfrm>
          <a:prstGeom prst="rect">
            <a:avLst/>
          </a:prstGeom>
        </p:spPr>
        <p:txBody>
          <a:bodyPr/>
          <a:lstStyle>
            <a:lvl1pPr marL="0" indent="0" algn="l">
              <a:buNone/>
              <a:defRPr sz="1800" b="0" i="0">
                <a:solidFill>
                  <a:schemeClr val="bg1"/>
                </a:solidFill>
                <a:latin typeface="Nunito Sans Light" pitchFamily="2" charset="77"/>
                <a:ea typeface="Nunito Sans Light" pitchFamily="2" charset="77"/>
                <a:cs typeface="Nunito Sans Light" pitchFamily="2" charset="77"/>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 name</a:t>
            </a:r>
            <a:endParaRPr lang="en-GB" dirty="0"/>
          </a:p>
        </p:txBody>
      </p:sp>
      <p:sp>
        <p:nvSpPr>
          <p:cNvPr id="11" name="Subtitle 2">
            <a:extLst>
              <a:ext uri="{FF2B5EF4-FFF2-40B4-BE49-F238E27FC236}">
                <a16:creationId xmlns:a16="http://schemas.microsoft.com/office/drawing/2014/main" id="{84CD6318-9CBD-8A1E-5796-C473B8B0F432}"/>
              </a:ext>
            </a:extLst>
          </p:cNvPr>
          <p:cNvSpPr>
            <a:spLocks noGrp="1"/>
          </p:cNvSpPr>
          <p:nvPr>
            <p:ph type="body" sz="quarter" idx="11" hasCustomPrompt="1"/>
          </p:nvPr>
        </p:nvSpPr>
        <p:spPr>
          <a:xfrm>
            <a:off x="629562" y="2721860"/>
            <a:ext cx="4644516" cy="719137"/>
          </a:xfrm>
          <a:prstGeom prst="rect">
            <a:avLst/>
          </a:prstGeom>
        </p:spPr>
        <p:txBody>
          <a:bodyPr anchor="ctr" anchorCtr="0"/>
          <a:lstStyle>
            <a:lvl1pPr marL="0" indent="0">
              <a:buFontTx/>
              <a:buNone/>
              <a:defRPr sz="2400">
                <a:solidFill>
                  <a:schemeClr val="bg1"/>
                </a:solidFill>
              </a:defRPr>
            </a:lvl1pPr>
          </a:lstStyle>
          <a:p>
            <a:pPr lvl="0"/>
            <a:r>
              <a:rPr lang="en-GB" dirty="0"/>
              <a:t>Subtitle</a:t>
            </a:r>
          </a:p>
        </p:txBody>
      </p:sp>
      <p:sp>
        <p:nvSpPr>
          <p:cNvPr id="3" name="Title 1">
            <a:extLst>
              <a:ext uri="{FF2B5EF4-FFF2-40B4-BE49-F238E27FC236}">
                <a16:creationId xmlns:a16="http://schemas.microsoft.com/office/drawing/2014/main" id="{5C5361BF-2DE7-60E4-97F1-FE99BE0C89EB}"/>
              </a:ext>
            </a:extLst>
          </p:cNvPr>
          <p:cNvSpPr>
            <a:spLocks noGrp="1"/>
          </p:cNvSpPr>
          <p:nvPr>
            <p:ph type="title" hasCustomPrompt="1"/>
          </p:nvPr>
        </p:nvSpPr>
        <p:spPr>
          <a:xfrm>
            <a:off x="625224" y="1632889"/>
            <a:ext cx="4644516" cy="715049"/>
          </a:xfrm>
        </p:spPr>
        <p:txBody>
          <a:bodyPr/>
          <a:lstStyle>
            <a:lvl1pPr>
              <a:defRPr sz="3000">
                <a:solidFill>
                  <a:schemeClr val="bg1"/>
                </a:solidFill>
              </a:defRPr>
            </a:lvl1pPr>
          </a:lstStyle>
          <a:p>
            <a:r>
              <a:rPr lang="en-US" dirty="0"/>
              <a:t>Title</a:t>
            </a:r>
            <a:endParaRPr lang="en-GB" dirty="0"/>
          </a:p>
        </p:txBody>
      </p:sp>
    </p:spTree>
    <p:extLst>
      <p:ext uri="{BB962C8B-B14F-4D97-AF65-F5344CB8AC3E}">
        <p14:creationId xmlns:p14="http://schemas.microsoft.com/office/powerpoint/2010/main" val="337706824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logo - end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A2A17E-C94A-FE74-DCEF-3183D2F0AA4F}"/>
              </a:ext>
            </a:extLst>
          </p:cNvPr>
          <p:cNvPicPr>
            <a:picLocks noChangeAspect="1"/>
          </p:cNvPicPr>
          <p:nvPr userDrawn="1"/>
        </p:nvPicPr>
        <p:blipFill>
          <a:blip r:embed="rId2"/>
          <a:stretch>
            <a:fillRect/>
          </a:stretch>
        </p:blipFill>
        <p:spPr>
          <a:xfrm>
            <a:off x="-666582" y="5896773"/>
            <a:ext cx="3830948" cy="369604"/>
          </a:xfrm>
          <a:prstGeom prst="rect">
            <a:avLst/>
          </a:prstGeom>
        </p:spPr>
      </p:pic>
      <p:sp>
        <p:nvSpPr>
          <p:cNvPr id="2" name="Oval 1">
            <a:extLst>
              <a:ext uri="{FF2B5EF4-FFF2-40B4-BE49-F238E27FC236}">
                <a16:creationId xmlns:a16="http://schemas.microsoft.com/office/drawing/2014/main" id="{D332D579-4309-D93F-BEE6-E183A812D095}"/>
              </a:ext>
            </a:extLst>
          </p:cNvPr>
          <p:cNvSpPr/>
          <p:nvPr userDrawn="1"/>
        </p:nvSpPr>
        <p:spPr>
          <a:xfrm>
            <a:off x="8244408" y="5589240"/>
            <a:ext cx="756084"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Nunito Sans" pitchFamily="2" charset="0"/>
              <a:ea typeface="Roboto" panose="02000000000000000000" pitchFamily="2" charset="0"/>
              <a:cs typeface="Roboto" panose="02000000000000000000" pitchFamily="2" charset="0"/>
            </a:endParaRPr>
          </a:p>
        </p:txBody>
      </p:sp>
      <p:sp>
        <p:nvSpPr>
          <p:cNvPr id="6" name="Content Placeholder 1">
            <a:extLst>
              <a:ext uri="{FF2B5EF4-FFF2-40B4-BE49-F238E27FC236}">
                <a16:creationId xmlns:a16="http://schemas.microsoft.com/office/drawing/2014/main" id="{38E0FA8F-4435-426D-724F-D148BC7EACC4}"/>
              </a:ext>
            </a:extLst>
          </p:cNvPr>
          <p:cNvSpPr>
            <a:spLocks noGrp="1"/>
          </p:cNvSpPr>
          <p:nvPr>
            <p:ph sz="quarter" idx="10"/>
          </p:nvPr>
        </p:nvSpPr>
        <p:spPr>
          <a:xfrm>
            <a:off x="621506" y="2160000"/>
            <a:ext cx="6749654" cy="3600000"/>
          </a:xfrm>
        </p:spPr>
        <p:txBody>
          <a:bodyPr/>
          <a:lstStyle/>
          <a:p>
            <a:pPr lvl="0"/>
            <a:r>
              <a:rPr lang="en-US"/>
              <a:t>Click to edit Master text styles</a:t>
            </a:r>
          </a:p>
          <a:p>
            <a:pPr lvl="1"/>
            <a:r>
              <a:rPr lang="en-US"/>
              <a:t>Second level</a:t>
            </a:r>
          </a:p>
          <a:p>
            <a:pPr lvl="2"/>
            <a:r>
              <a:rPr lang="en-US"/>
              <a:t>Third level</a:t>
            </a:r>
          </a:p>
        </p:txBody>
      </p:sp>
      <p:pic>
        <p:nvPicPr>
          <p:cNvPr id="3" name="Graphic 2">
            <a:extLst>
              <a:ext uri="{FF2B5EF4-FFF2-40B4-BE49-F238E27FC236}">
                <a16:creationId xmlns:a16="http://schemas.microsoft.com/office/drawing/2014/main" id="{C5B1C34E-6A83-2F8D-C047-F7D85AEC5CD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03749" y="570874"/>
            <a:ext cx="3145565" cy="1508284"/>
          </a:xfrm>
          <a:prstGeom prst="rect">
            <a:avLst/>
          </a:prstGeom>
        </p:spPr>
      </p:pic>
    </p:spTree>
    <p:extLst>
      <p:ext uri="{BB962C8B-B14F-4D97-AF65-F5344CB8AC3E}">
        <p14:creationId xmlns:p14="http://schemas.microsoft.com/office/powerpoint/2010/main" val="54101208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fL impact statem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F498C4-237B-214A-E24B-CFBEC4E83DCD}"/>
              </a:ext>
            </a:extLst>
          </p:cNvPr>
          <p:cNvPicPr>
            <a:picLocks noChangeAspect="1"/>
          </p:cNvPicPr>
          <p:nvPr userDrawn="1"/>
        </p:nvPicPr>
        <p:blipFill>
          <a:blip r:embed="rId2"/>
          <a:stretch>
            <a:fillRect/>
          </a:stretch>
        </p:blipFill>
        <p:spPr>
          <a:xfrm>
            <a:off x="-666582" y="5896773"/>
            <a:ext cx="3830948" cy="369604"/>
          </a:xfrm>
          <a:prstGeom prst="rect">
            <a:avLst/>
          </a:prstGeom>
        </p:spPr>
      </p:pic>
      <p:sp>
        <p:nvSpPr>
          <p:cNvPr id="7" name="Subtitle 2"/>
          <p:cNvSpPr>
            <a:spLocks noGrp="1"/>
          </p:cNvSpPr>
          <p:nvPr>
            <p:ph type="subTitle" idx="1" hasCustomPrompt="1"/>
          </p:nvPr>
        </p:nvSpPr>
        <p:spPr>
          <a:xfrm>
            <a:off x="629562" y="4102224"/>
            <a:ext cx="6642738" cy="838944"/>
          </a:xfrm>
          <a:prstGeom prst="rect">
            <a:avLst/>
          </a:prstGeom>
        </p:spPr>
        <p:txBody>
          <a:bodyPr anchor="ctr" anchorCtr="0"/>
          <a:lstStyle>
            <a:lvl1pPr marL="0" indent="0" algn="l">
              <a:buNone/>
              <a:defRPr sz="1350" b="0" i="0" baseline="0">
                <a:solidFill>
                  <a:schemeClr val="tx1"/>
                </a:solidFill>
                <a:latin typeface="Nunito Sans" pitchFamily="2" charset="0"/>
                <a:ea typeface="Nunito Sans" pitchFamily="2" charset="0"/>
                <a:cs typeface="Nunito Sans" pitchFamily="2"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Name, Source (e.g. John Smith, School Business Manager, St Peters School)</a:t>
            </a:r>
            <a:endParaRPr lang="en-GB" dirty="0"/>
          </a:p>
        </p:txBody>
      </p:sp>
      <p:sp>
        <p:nvSpPr>
          <p:cNvPr id="2" name="Title 1"/>
          <p:cNvSpPr>
            <a:spLocks noGrp="1"/>
          </p:cNvSpPr>
          <p:nvPr>
            <p:ph type="title" hasCustomPrompt="1"/>
          </p:nvPr>
        </p:nvSpPr>
        <p:spPr>
          <a:xfrm>
            <a:off x="629562" y="1772816"/>
            <a:ext cx="6642738" cy="2230384"/>
          </a:xfrm>
          <a:prstGeom prst="rect">
            <a:avLst/>
          </a:prstGeom>
        </p:spPr>
        <p:txBody>
          <a:bodyPr>
            <a:noAutofit/>
          </a:bodyPr>
          <a:lstStyle>
            <a:lvl1pPr algn="l">
              <a:defRPr sz="2700" b="0" i="0">
                <a:solidFill>
                  <a:schemeClr val="tx2"/>
                </a:solidFill>
              </a:defRPr>
            </a:lvl1pPr>
          </a:lstStyle>
          <a:p>
            <a:r>
              <a:rPr lang="en-US" dirty="0"/>
              <a:t>Impact statement from HfL – </a:t>
            </a:r>
            <a:br>
              <a:rPr lang="en-US" dirty="0"/>
            </a:br>
            <a:r>
              <a:rPr lang="en-US" dirty="0"/>
              <a:t>a quote, testimonial or other </a:t>
            </a:r>
            <a:br>
              <a:rPr lang="en-US" dirty="0"/>
            </a:br>
            <a:r>
              <a:rPr lang="en-US" dirty="0"/>
              <a:t>across three lines max</a:t>
            </a:r>
            <a:endParaRPr lang="en-GB" dirty="0"/>
          </a:p>
        </p:txBody>
      </p:sp>
    </p:spTree>
    <p:extLst>
      <p:ext uri="{BB962C8B-B14F-4D97-AF65-F5344CB8AC3E}">
        <p14:creationId xmlns:p14="http://schemas.microsoft.com/office/powerpoint/2010/main" val="355756844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en divider with 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7D9CCA-7D89-E913-50AA-90E2505D5877}"/>
              </a:ext>
            </a:extLst>
          </p:cNvPr>
          <p:cNvSpPr/>
          <p:nvPr userDrawn="1"/>
        </p:nvSpPr>
        <p:spPr>
          <a:xfrm>
            <a:off x="0" y="-2398"/>
            <a:ext cx="9144000" cy="60956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Nunito Sans" pitchFamily="2" charset="0"/>
              <a:ea typeface="Roboto" panose="02000000000000000000" pitchFamily="2" charset="0"/>
              <a:cs typeface="Roboto" panose="02000000000000000000" pitchFamily="2" charset="0"/>
            </a:endParaRPr>
          </a:p>
        </p:txBody>
      </p:sp>
      <p:sp>
        <p:nvSpPr>
          <p:cNvPr id="6" name="Oval 5">
            <a:extLst>
              <a:ext uri="{FF2B5EF4-FFF2-40B4-BE49-F238E27FC236}">
                <a16:creationId xmlns:a16="http://schemas.microsoft.com/office/drawing/2014/main" id="{514674B7-7048-ABF5-B368-91993FC1D262}"/>
              </a:ext>
            </a:extLst>
          </p:cNvPr>
          <p:cNvSpPr/>
          <p:nvPr userDrawn="1"/>
        </p:nvSpPr>
        <p:spPr>
          <a:xfrm>
            <a:off x="8202398" y="5687127"/>
            <a:ext cx="629100" cy="83821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HFL Education icon in teal">
            <a:extLst>
              <a:ext uri="{FF2B5EF4-FFF2-40B4-BE49-F238E27FC236}">
                <a16:creationId xmlns:a16="http://schemas.microsoft.com/office/drawing/2014/main" id="{29689789-2E09-E9DA-F73A-11731483B41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90402" y="5668656"/>
            <a:ext cx="653058" cy="870744"/>
          </a:xfrm>
          <a:prstGeom prst="rect">
            <a:avLst/>
          </a:prstGeom>
        </p:spPr>
      </p:pic>
      <p:pic>
        <p:nvPicPr>
          <p:cNvPr id="5" name="Graphic 4">
            <a:extLst>
              <a:ext uri="{FF2B5EF4-FFF2-40B4-BE49-F238E27FC236}">
                <a16:creationId xmlns:a16="http://schemas.microsoft.com/office/drawing/2014/main" id="{F1BF10EB-2721-0A6F-C47E-E8D38FA73D32}"/>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b="11198"/>
          <a:stretch/>
        </p:blipFill>
        <p:spPr>
          <a:xfrm>
            <a:off x="-167400" y="0"/>
            <a:ext cx="5877405" cy="6093296"/>
          </a:xfrm>
          <a:prstGeom prst="rect">
            <a:avLst/>
          </a:prstGeom>
        </p:spPr>
      </p:pic>
      <p:sp>
        <p:nvSpPr>
          <p:cNvPr id="4" name="Content Placeholder 2">
            <a:extLst>
              <a:ext uri="{FF2B5EF4-FFF2-40B4-BE49-F238E27FC236}">
                <a16:creationId xmlns:a16="http://schemas.microsoft.com/office/drawing/2014/main" id="{C7283DD2-AE1B-BEDE-E2DD-CE4F705C02EC}"/>
              </a:ext>
            </a:extLst>
          </p:cNvPr>
          <p:cNvSpPr>
            <a:spLocks noGrp="1"/>
          </p:cNvSpPr>
          <p:nvPr>
            <p:ph idx="1"/>
          </p:nvPr>
        </p:nvSpPr>
        <p:spPr>
          <a:xfrm>
            <a:off x="621000" y="1908000"/>
            <a:ext cx="4455000" cy="3780000"/>
          </a:xfrm>
          <a:prstGeom prst="rect">
            <a:avLst/>
          </a:prstGeom>
        </p:spPr>
        <p:txBody>
          <a:bodyPr vert="horz" lIns="91440" tIns="45720" rIns="91440" bIns="45720" rtlCol="0">
            <a:noAutofit/>
          </a:bodyPr>
          <a:lstStyle>
            <a:lvl1pPr>
              <a:defRPr lang="en-US" b="0" i="0" dirty="0" smtClean="0">
                <a:solidFill>
                  <a:schemeClr val="tx1"/>
                </a:solidFill>
              </a:defRPr>
            </a:lvl1pPr>
            <a:lvl2pPr marL="540000" indent="-270000">
              <a:buClr>
                <a:schemeClr val="accent6"/>
              </a:buClr>
              <a:buSzPct val="95000"/>
              <a:buFont typeface="Wingdings" panose="05000000000000000000" pitchFamily="2" charset="2"/>
              <a:buChar char="§"/>
              <a:defRPr lang="en-US" b="0" i="0" dirty="0" smtClean="0">
                <a:solidFill>
                  <a:schemeClr val="tx1"/>
                </a:solidFill>
              </a:defRPr>
            </a:lvl2pPr>
            <a:lvl3pPr marL="810000" indent="-270000">
              <a:buClr>
                <a:schemeClr val="tx1">
                  <a:lumMod val="50000"/>
                  <a:lumOff val="50000"/>
                </a:schemeClr>
              </a:buClr>
              <a:buFont typeface="Nunito Sans" pitchFamily="2" charset="77"/>
              <a:buChar char="-"/>
              <a:defRPr lang="en-US" b="0" i="0" dirty="0" smtClean="0">
                <a:solidFill>
                  <a:schemeClr val="tx1"/>
                </a:solidFill>
              </a:defRPr>
            </a:lvl3pPr>
          </a:lstStyle>
          <a:p>
            <a:pPr lvl="0">
              <a:buClrTx/>
            </a:pPr>
            <a:r>
              <a:rPr lang="en-GB" dirty="0"/>
              <a:t>Click to edit Master text styles</a:t>
            </a:r>
          </a:p>
          <a:p>
            <a:pPr lvl="1">
              <a:buClrTx/>
            </a:pPr>
            <a:r>
              <a:rPr lang="en-GB" dirty="0"/>
              <a:t>Second level</a:t>
            </a:r>
          </a:p>
          <a:p>
            <a:pPr lvl="2">
              <a:buClrTx/>
            </a:pPr>
            <a:r>
              <a:rPr lang="en-GB" dirty="0"/>
              <a:t>Third level</a:t>
            </a:r>
          </a:p>
        </p:txBody>
      </p:sp>
      <p:sp>
        <p:nvSpPr>
          <p:cNvPr id="2" name="Title 1">
            <a:extLst>
              <a:ext uri="{FF2B5EF4-FFF2-40B4-BE49-F238E27FC236}">
                <a16:creationId xmlns:a16="http://schemas.microsoft.com/office/drawing/2014/main" id="{CDB89D63-7B8E-104B-21E3-2A14D7092089}"/>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78534042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y divider with 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7D9CCA-7D89-E913-50AA-90E2505D5877}"/>
              </a:ext>
            </a:extLst>
          </p:cNvPr>
          <p:cNvSpPr/>
          <p:nvPr userDrawn="1"/>
        </p:nvSpPr>
        <p:spPr>
          <a:xfrm>
            <a:off x="0" y="-2398"/>
            <a:ext cx="9144000" cy="6095695"/>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Nunito Sans" pitchFamily="2" charset="0"/>
              <a:ea typeface="Roboto" panose="02000000000000000000" pitchFamily="2" charset="0"/>
              <a:cs typeface="Roboto" panose="02000000000000000000" pitchFamily="2" charset="0"/>
            </a:endParaRPr>
          </a:p>
        </p:txBody>
      </p:sp>
      <p:pic>
        <p:nvPicPr>
          <p:cNvPr id="5" name="Graphic 4">
            <a:extLst>
              <a:ext uri="{FF2B5EF4-FFF2-40B4-BE49-F238E27FC236}">
                <a16:creationId xmlns:a16="http://schemas.microsoft.com/office/drawing/2014/main" id="{D4F2D48F-3441-E0DE-AC98-443DCCA953B7}"/>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b="11198"/>
          <a:stretch/>
        </p:blipFill>
        <p:spPr>
          <a:xfrm>
            <a:off x="-167400" y="0"/>
            <a:ext cx="5877405" cy="6093296"/>
          </a:xfrm>
          <a:prstGeom prst="rect">
            <a:avLst/>
          </a:prstGeom>
        </p:spPr>
      </p:pic>
      <p:sp>
        <p:nvSpPr>
          <p:cNvPr id="6" name="Oval 5">
            <a:extLst>
              <a:ext uri="{FF2B5EF4-FFF2-40B4-BE49-F238E27FC236}">
                <a16:creationId xmlns:a16="http://schemas.microsoft.com/office/drawing/2014/main" id="{26BE49E1-6346-2A6A-1FB7-1A8B469F2E32}"/>
              </a:ext>
            </a:extLst>
          </p:cNvPr>
          <p:cNvSpPr/>
          <p:nvPr userDrawn="1"/>
        </p:nvSpPr>
        <p:spPr>
          <a:xfrm>
            <a:off x="8202398" y="5687127"/>
            <a:ext cx="629100" cy="83821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HFL Education icon in teal">
            <a:extLst>
              <a:ext uri="{FF2B5EF4-FFF2-40B4-BE49-F238E27FC236}">
                <a16:creationId xmlns:a16="http://schemas.microsoft.com/office/drawing/2014/main" id="{29689789-2E09-E9DA-F73A-11731483B41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190402" y="5668656"/>
            <a:ext cx="653058" cy="870744"/>
          </a:xfrm>
          <a:prstGeom prst="rect">
            <a:avLst/>
          </a:prstGeom>
        </p:spPr>
      </p:pic>
      <p:sp>
        <p:nvSpPr>
          <p:cNvPr id="4" name="Content Placeholder 2">
            <a:extLst>
              <a:ext uri="{FF2B5EF4-FFF2-40B4-BE49-F238E27FC236}">
                <a16:creationId xmlns:a16="http://schemas.microsoft.com/office/drawing/2014/main" id="{C7283DD2-AE1B-BEDE-E2DD-CE4F705C02EC}"/>
              </a:ext>
            </a:extLst>
          </p:cNvPr>
          <p:cNvSpPr>
            <a:spLocks noGrp="1"/>
          </p:cNvSpPr>
          <p:nvPr>
            <p:ph idx="1"/>
          </p:nvPr>
        </p:nvSpPr>
        <p:spPr>
          <a:xfrm>
            <a:off x="621000" y="1908000"/>
            <a:ext cx="4455000" cy="3780000"/>
          </a:xfrm>
          <a:prstGeom prst="rect">
            <a:avLst/>
          </a:prstGeom>
        </p:spPr>
        <p:txBody>
          <a:bodyPr vert="horz" lIns="91440" tIns="45720" rIns="91440" bIns="45720" rtlCol="0">
            <a:noAutofit/>
          </a:bodyPr>
          <a:lstStyle>
            <a:lvl1pPr>
              <a:defRPr lang="en-US" b="0" i="0" dirty="0" smtClean="0">
                <a:solidFill>
                  <a:schemeClr val="tx1"/>
                </a:solidFill>
              </a:defRPr>
            </a:lvl1pPr>
            <a:lvl2pPr marL="540000" indent="-270000">
              <a:buClr>
                <a:schemeClr val="accent6"/>
              </a:buClr>
              <a:buSzPct val="95000"/>
              <a:buFont typeface="Wingdings" panose="05000000000000000000" pitchFamily="2" charset="2"/>
              <a:buChar char="§"/>
              <a:defRPr lang="en-US" b="0" i="0" dirty="0" smtClean="0">
                <a:solidFill>
                  <a:schemeClr val="tx1"/>
                </a:solidFill>
              </a:defRPr>
            </a:lvl2pPr>
            <a:lvl3pPr marL="810000" indent="-270000">
              <a:buClr>
                <a:schemeClr val="tx1">
                  <a:lumMod val="50000"/>
                  <a:lumOff val="50000"/>
                </a:schemeClr>
              </a:buClr>
              <a:buFont typeface="Nunito Sans" pitchFamily="2" charset="77"/>
              <a:buChar char="-"/>
              <a:defRPr lang="en-US" b="0" i="0" dirty="0" smtClean="0">
                <a:solidFill>
                  <a:schemeClr val="tx1"/>
                </a:solidFill>
              </a:defRPr>
            </a:lvl3pPr>
          </a:lstStyle>
          <a:p>
            <a:pPr lvl="0">
              <a:buClrTx/>
            </a:pPr>
            <a:r>
              <a:rPr lang="en-GB" dirty="0"/>
              <a:t>Click to edit Master text styles</a:t>
            </a:r>
          </a:p>
          <a:p>
            <a:pPr lvl="1">
              <a:buClrTx/>
            </a:pPr>
            <a:r>
              <a:rPr lang="en-GB" dirty="0"/>
              <a:t>Second level</a:t>
            </a:r>
          </a:p>
          <a:p>
            <a:pPr lvl="2">
              <a:buClrTx/>
            </a:pPr>
            <a:r>
              <a:rPr lang="en-GB" dirty="0"/>
              <a:t>Third level</a:t>
            </a:r>
          </a:p>
        </p:txBody>
      </p:sp>
      <p:sp>
        <p:nvSpPr>
          <p:cNvPr id="2" name="Title 1">
            <a:extLst>
              <a:ext uri="{FF2B5EF4-FFF2-40B4-BE49-F238E27FC236}">
                <a16:creationId xmlns:a16="http://schemas.microsoft.com/office/drawing/2014/main" id="{CDB89D63-7B8E-104B-21E3-2A14D7092089}"/>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5740355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Yellow divider with 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7D9CCA-7D89-E913-50AA-90E2505D5877}"/>
              </a:ext>
            </a:extLst>
          </p:cNvPr>
          <p:cNvSpPr/>
          <p:nvPr userDrawn="1"/>
        </p:nvSpPr>
        <p:spPr>
          <a:xfrm>
            <a:off x="0" y="1"/>
            <a:ext cx="9144000" cy="6095695"/>
          </a:xfrm>
          <a:prstGeom prst="rect">
            <a:avLst/>
          </a:prstGeom>
          <a:solidFill>
            <a:srgbClr val="FAB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Nunito Sans" pitchFamily="2" charset="0"/>
              <a:ea typeface="Roboto" panose="02000000000000000000" pitchFamily="2" charset="0"/>
              <a:cs typeface="Roboto" panose="02000000000000000000" pitchFamily="2" charset="0"/>
            </a:endParaRPr>
          </a:p>
        </p:txBody>
      </p:sp>
      <p:pic>
        <p:nvPicPr>
          <p:cNvPr id="5" name="Graphic 4">
            <a:extLst>
              <a:ext uri="{FF2B5EF4-FFF2-40B4-BE49-F238E27FC236}">
                <a16:creationId xmlns:a16="http://schemas.microsoft.com/office/drawing/2014/main" id="{0AD394D0-1DFE-0D8B-8D10-FF7CF1A317C3}"/>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b="11198"/>
          <a:stretch/>
        </p:blipFill>
        <p:spPr>
          <a:xfrm>
            <a:off x="-167400" y="0"/>
            <a:ext cx="5877405" cy="6093296"/>
          </a:xfrm>
          <a:prstGeom prst="rect">
            <a:avLst/>
          </a:prstGeom>
        </p:spPr>
      </p:pic>
      <p:sp>
        <p:nvSpPr>
          <p:cNvPr id="6" name="Oval 5">
            <a:extLst>
              <a:ext uri="{FF2B5EF4-FFF2-40B4-BE49-F238E27FC236}">
                <a16:creationId xmlns:a16="http://schemas.microsoft.com/office/drawing/2014/main" id="{0C52C514-18A7-5E64-013D-869016D67836}"/>
              </a:ext>
            </a:extLst>
          </p:cNvPr>
          <p:cNvSpPr/>
          <p:nvPr userDrawn="1"/>
        </p:nvSpPr>
        <p:spPr>
          <a:xfrm>
            <a:off x="8202398" y="5687127"/>
            <a:ext cx="629100" cy="83821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HFL Education icon in teal">
            <a:extLst>
              <a:ext uri="{FF2B5EF4-FFF2-40B4-BE49-F238E27FC236}">
                <a16:creationId xmlns:a16="http://schemas.microsoft.com/office/drawing/2014/main" id="{744767B7-A0B1-A3AD-23CC-C875BC5EE11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190402" y="5668656"/>
            <a:ext cx="653058" cy="870744"/>
          </a:xfrm>
          <a:prstGeom prst="rect">
            <a:avLst/>
          </a:prstGeom>
        </p:spPr>
      </p:pic>
      <p:sp>
        <p:nvSpPr>
          <p:cNvPr id="4" name="Content Placeholder 2">
            <a:extLst>
              <a:ext uri="{FF2B5EF4-FFF2-40B4-BE49-F238E27FC236}">
                <a16:creationId xmlns:a16="http://schemas.microsoft.com/office/drawing/2014/main" id="{C7283DD2-AE1B-BEDE-E2DD-CE4F705C02EC}"/>
              </a:ext>
            </a:extLst>
          </p:cNvPr>
          <p:cNvSpPr>
            <a:spLocks noGrp="1"/>
          </p:cNvSpPr>
          <p:nvPr>
            <p:ph idx="1"/>
          </p:nvPr>
        </p:nvSpPr>
        <p:spPr>
          <a:xfrm>
            <a:off x="621000" y="1908000"/>
            <a:ext cx="4455000" cy="3780000"/>
          </a:xfrm>
          <a:prstGeom prst="rect">
            <a:avLst/>
          </a:prstGeom>
        </p:spPr>
        <p:txBody>
          <a:bodyPr vert="horz" lIns="91440" tIns="45720" rIns="91440" bIns="45720" rtlCol="0">
            <a:noAutofit/>
          </a:bodyPr>
          <a:lstStyle>
            <a:lvl1pPr>
              <a:defRPr lang="en-US" b="0" i="0" dirty="0" smtClean="0">
                <a:solidFill>
                  <a:schemeClr val="tx1">
                    <a:lumMod val="75000"/>
                    <a:lumOff val="25000"/>
                  </a:schemeClr>
                </a:solidFill>
              </a:defRPr>
            </a:lvl1pPr>
            <a:lvl2pPr marL="540000" indent="-270000">
              <a:buClr>
                <a:schemeClr val="accent6"/>
              </a:buClr>
              <a:buSzPct val="95000"/>
              <a:buFont typeface="Wingdings" panose="05000000000000000000" pitchFamily="2" charset="2"/>
              <a:buChar char="§"/>
              <a:defRPr lang="en-US" b="0" i="0" dirty="0" smtClean="0">
                <a:solidFill>
                  <a:schemeClr val="tx1">
                    <a:lumMod val="75000"/>
                    <a:lumOff val="25000"/>
                  </a:schemeClr>
                </a:solidFill>
              </a:defRPr>
            </a:lvl2pPr>
            <a:lvl3pPr marL="810000" indent="-270000">
              <a:buClr>
                <a:schemeClr val="tx1">
                  <a:lumMod val="50000"/>
                  <a:lumOff val="50000"/>
                </a:schemeClr>
              </a:buClr>
              <a:buFont typeface="Nunito Sans" pitchFamily="2" charset="77"/>
              <a:buChar char="-"/>
              <a:defRPr lang="en-US" b="0" i="0" dirty="0" smtClean="0">
                <a:solidFill>
                  <a:schemeClr val="tx1">
                    <a:lumMod val="75000"/>
                    <a:lumOff val="25000"/>
                  </a:schemeClr>
                </a:solidFill>
              </a:defRPr>
            </a:lvl3pPr>
          </a:lstStyle>
          <a:p>
            <a:pPr lvl="0">
              <a:buClrTx/>
            </a:pPr>
            <a:r>
              <a:rPr lang="en-GB" dirty="0"/>
              <a:t>Click to edit Master text styles</a:t>
            </a:r>
          </a:p>
          <a:p>
            <a:pPr lvl="1">
              <a:buClrTx/>
            </a:pPr>
            <a:r>
              <a:rPr lang="en-GB" dirty="0"/>
              <a:t>Second level</a:t>
            </a:r>
          </a:p>
          <a:p>
            <a:pPr lvl="2">
              <a:buClrTx/>
            </a:pPr>
            <a:r>
              <a:rPr lang="en-GB" dirty="0"/>
              <a:t>Third level</a:t>
            </a:r>
          </a:p>
        </p:txBody>
      </p:sp>
      <p:sp>
        <p:nvSpPr>
          <p:cNvPr id="2" name="Title 1">
            <a:extLst>
              <a:ext uri="{FF2B5EF4-FFF2-40B4-BE49-F238E27FC236}">
                <a16:creationId xmlns:a16="http://schemas.microsoft.com/office/drawing/2014/main" id="{61E641C2-C87C-4B3C-E0C5-1546843D816C}"/>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19956481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nk divider with 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7D9CCA-7D89-E913-50AA-90E2505D5877}"/>
              </a:ext>
            </a:extLst>
          </p:cNvPr>
          <p:cNvSpPr/>
          <p:nvPr userDrawn="1"/>
        </p:nvSpPr>
        <p:spPr>
          <a:xfrm>
            <a:off x="0" y="1"/>
            <a:ext cx="9144000" cy="6095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Nunito Sans" pitchFamily="2" charset="0"/>
              <a:ea typeface="Roboto" panose="02000000000000000000" pitchFamily="2" charset="0"/>
              <a:cs typeface="Roboto" panose="02000000000000000000" pitchFamily="2" charset="0"/>
            </a:endParaRPr>
          </a:p>
        </p:txBody>
      </p:sp>
      <p:pic>
        <p:nvPicPr>
          <p:cNvPr id="5" name="Graphic 4">
            <a:extLst>
              <a:ext uri="{FF2B5EF4-FFF2-40B4-BE49-F238E27FC236}">
                <a16:creationId xmlns:a16="http://schemas.microsoft.com/office/drawing/2014/main" id="{2B6F4B62-8AB8-6641-C4D0-ABB3C808A489}"/>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b="11198"/>
          <a:stretch/>
        </p:blipFill>
        <p:spPr>
          <a:xfrm>
            <a:off x="-167400" y="0"/>
            <a:ext cx="5877405" cy="6093296"/>
          </a:xfrm>
          <a:prstGeom prst="rect">
            <a:avLst/>
          </a:prstGeom>
        </p:spPr>
      </p:pic>
      <p:sp>
        <p:nvSpPr>
          <p:cNvPr id="6" name="Oval 5">
            <a:extLst>
              <a:ext uri="{FF2B5EF4-FFF2-40B4-BE49-F238E27FC236}">
                <a16:creationId xmlns:a16="http://schemas.microsoft.com/office/drawing/2014/main" id="{6979F337-A2D1-39C7-3A92-B5E67F955E1F}"/>
              </a:ext>
            </a:extLst>
          </p:cNvPr>
          <p:cNvSpPr/>
          <p:nvPr userDrawn="1"/>
        </p:nvSpPr>
        <p:spPr>
          <a:xfrm>
            <a:off x="8202398" y="5687127"/>
            <a:ext cx="629100" cy="83821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HFL Education icon in teal">
            <a:extLst>
              <a:ext uri="{FF2B5EF4-FFF2-40B4-BE49-F238E27FC236}">
                <a16:creationId xmlns:a16="http://schemas.microsoft.com/office/drawing/2014/main" id="{744767B7-A0B1-A3AD-23CC-C875BC5EE11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190402" y="5668656"/>
            <a:ext cx="653058" cy="870744"/>
          </a:xfrm>
          <a:prstGeom prst="rect">
            <a:avLst/>
          </a:prstGeom>
        </p:spPr>
      </p:pic>
      <p:sp>
        <p:nvSpPr>
          <p:cNvPr id="4" name="Content Placeholder 2">
            <a:extLst>
              <a:ext uri="{FF2B5EF4-FFF2-40B4-BE49-F238E27FC236}">
                <a16:creationId xmlns:a16="http://schemas.microsoft.com/office/drawing/2014/main" id="{C7283DD2-AE1B-BEDE-E2DD-CE4F705C02EC}"/>
              </a:ext>
            </a:extLst>
          </p:cNvPr>
          <p:cNvSpPr>
            <a:spLocks noGrp="1"/>
          </p:cNvSpPr>
          <p:nvPr>
            <p:ph idx="1"/>
          </p:nvPr>
        </p:nvSpPr>
        <p:spPr>
          <a:xfrm>
            <a:off x="621000" y="1908000"/>
            <a:ext cx="4455000" cy="3780000"/>
          </a:xfrm>
          <a:prstGeom prst="rect">
            <a:avLst/>
          </a:prstGeom>
        </p:spPr>
        <p:txBody>
          <a:bodyPr vert="horz" lIns="91440" tIns="45720" rIns="91440" bIns="45720" rtlCol="0">
            <a:noAutofit/>
          </a:bodyPr>
          <a:lstStyle>
            <a:lvl1pPr>
              <a:defRPr lang="en-US" b="0" i="0" dirty="0" smtClean="0">
                <a:solidFill>
                  <a:schemeClr val="bg1"/>
                </a:solidFill>
              </a:defRPr>
            </a:lvl1pPr>
            <a:lvl2pPr marL="540000" indent="-270000">
              <a:buClr>
                <a:schemeClr val="accent6"/>
              </a:buClr>
              <a:buSzPct val="95000"/>
              <a:buFont typeface="Wingdings" panose="05000000000000000000" pitchFamily="2" charset="2"/>
              <a:buChar char="§"/>
              <a:defRPr lang="en-US" b="0" i="0" dirty="0" smtClean="0">
                <a:solidFill>
                  <a:schemeClr val="bg1"/>
                </a:solidFill>
              </a:defRPr>
            </a:lvl2pPr>
            <a:lvl3pPr marL="810000" indent="-270000">
              <a:buClr>
                <a:schemeClr val="tx1">
                  <a:lumMod val="50000"/>
                  <a:lumOff val="50000"/>
                </a:schemeClr>
              </a:buClr>
              <a:buFont typeface="Nunito Sans" pitchFamily="2" charset="77"/>
              <a:buChar char="-"/>
              <a:defRPr lang="en-US" b="0" i="0" dirty="0" smtClean="0">
                <a:solidFill>
                  <a:schemeClr val="bg1"/>
                </a:solidFill>
              </a:defRPr>
            </a:lvl3pPr>
          </a:lstStyle>
          <a:p>
            <a:pPr lvl="0">
              <a:buClrTx/>
            </a:pPr>
            <a:r>
              <a:rPr lang="en-GB" dirty="0"/>
              <a:t>Click to edit Master text styles</a:t>
            </a:r>
          </a:p>
          <a:p>
            <a:pPr lvl="1">
              <a:buClrTx/>
            </a:pPr>
            <a:r>
              <a:rPr lang="en-GB" dirty="0"/>
              <a:t>Second level</a:t>
            </a:r>
          </a:p>
          <a:p>
            <a:pPr lvl="2">
              <a:buClrTx/>
            </a:pPr>
            <a:r>
              <a:rPr lang="en-GB" dirty="0"/>
              <a:t>Third level</a:t>
            </a:r>
          </a:p>
        </p:txBody>
      </p:sp>
      <p:sp>
        <p:nvSpPr>
          <p:cNvPr id="2" name="Title 1">
            <a:extLst>
              <a:ext uri="{FF2B5EF4-FFF2-40B4-BE49-F238E27FC236}">
                <a16:creationId xmlns:a16="http://schemas.microsoft.com/office/drawing/2014/main" id="{61E641C2-C87C-4B3C-E0C5-1546843D816C}"/>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26546587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TITLE page with logo">
    <p:bg>
      <p:bgPr>
        <a:solidFill>
          <a:schemeClr val="accent1"/>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9638E28-60F1-A043-AE00-93B8A0A3D908}"/>
              </a:ext>
            </a:extLst>
          </p:cNvPr>
          <p:cNvSpPr txBox="1"/>
          <p:nvPr userDrawn="1"/>
        </p:nvSpPr>
        <p:spPr>
          <a:xfrm>
            <a:off x="7712901" y="400833"/>
            <a:ext cx="0" cy="0"/>
          </a:xfrm>
          <a:prstGeom prst="rect">
            <a:avLst/>
          </a:prstGeom>
        </p:spPr>
        <p:txBody>
          <a:bodyPr vert="horz" wrap="none" lIns="68580" tIns="34290" rIns="68580" bIns="34290" rtlCol="0" anchor="ctr" anchorCtr="1">
            <a:noAutofit/>
          </a:bodyPr>
          <a:lstStyle/>
          <a:p>
            <a:pPr algn="l"/>
            <a:endParaRPr lang="en-US" sz="1350" b="1" i="0" dirty="0">
              <a:latin typeface="Nunito Sans" pitchFamily="2" charset="0"/>
            </a:endParaRPr>
          </a:p>
        </p:txBody>
      </p:sp>
      <p:pic>
        <p:nvPicPr>
          <p:cNvPr id="7" name="Graphic 6">
            <a:extLst>
              <a:ext uri="{FF2B5EF4-FFF2-40B4-BE49-F238E27FC236}">
                <a16:creationId xmlns:a16="http://schemas.microsoft.com/office/drawing/2014/main" id="{DB6304F0-9162-51A3-CC6F-D6EF4C1ADB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07524" y="5066206"/>
            <a:ext cx="2368932" cy="1010744"/>
          </a:xfrm>
          <a:prstGeom prst="rect">
            <a:avLst/>
          </a:prstGeom>
        </p:spPr>
      </p:pic>
      <p:pic>
        <p:nvPicPr>
          <p:cNvPr id="2" name="Graphic 1">
            <a:extLst>
              <a:ext uri="{FF2B5EF4-FFF2-40B4-BE49-F238E27FC236}">
                <a16:creationId xmlns:a16="http://schemas.microsoft.com/office/drawing/2014/main" id="{A39EF53F-B5F5-F548-BF1B-FD5A0C6E0AA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7400" y="0"/>
            <a:ext cx="5877405" cy="6861600"/>
          </a:xfrm>
          <a:prstGeom prst="rect">
            <a:avLst/>
          </a:prstGeom>
        </p:spPr>
      </p:pic>
      <p:sp>
        <p:nvSpPr>
          <p:cNvPr id="5" name="Subtitle 3"/>
          <p:cNvSpPr>
            <a:spLocks noGrp="1"/>
          </p:cNvSpPr>
          <p:nvPr>
            <p:ph type="subTitle" idx="1" hasCustomPrompt="1"/>
          </p:nvPr>
        </p:nvSpPr>
        <p:spPr>
          <a:xfrm>
            <a:off x="629562" y="5373216"/>
            <a:ext cx="4644516" cy="576064"/>
          </a:xfrm>
          <a:prstGeom prst="rect">
            <a:avLst/>
          </a:prstGeom>
        </p:spPr>
        <p:txBody>
          <a:bodyPr/>
          <a:lstStyle>
            <a:lvl1pPr marL="0" indent="0" algn="l">
              <a:buNone/>
              <a:defRPr sz="1800" b="0" i="0">
                <a:solidFill>
                  <a:schemeClr val="bg1"/>
                </a:solidFill>
                <a:latin typeface="Nunito Sans Light" pitchFamily="2" charset="77"/>
                <a:ea typeface="Nunito Sans Light" pitchFamily="2" charset="77"/>
                <a:cs typeface="Nunito Sans Light" pitchFamily="2" charset="77"/>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 name</a:t>
            </a:r>
            <a:endParaRPr lang="en-GB" dirty="0"/>
          </a:p>
        </p:txBody>
      </p:sp>
      <p:sp>
        <p:nvSpPr>
          <p:cNvPr id="11" name="Subtitle 2">
            <a:extLst>
              <a:ext uri="{FF2B5EF4-FFF2-40B4-BE49-F238E27FC236}">
                <a16:creationId xmlns:a16="http://schemas.microsoft.com/office/drawing/2014/main" id="{84CD6318-9CBD-8A1E-5796-C473B8B0F432}"/>
              </a:ext>
            </a:extLst>
          </p:cNvPr>
          <p:cNvSpPr>
            <a:spLocks noGrp="1"/>
          </p:cNvSpPr>
          <p:nvPr>
            <p:ph type="body" sz="quarter" idx="11" hasCustomPrompt="1"/>
          </p:nvPr>
        </p:nvSpPr>
        <p:spPr>
          <a:xfrm>
            <a:off x="629562" y="2721860"/>
            <a:ext cx="4644516" cy="719137"/>
          </a:xfrm>
          <a:prstGeom prst="rect">
            <a:avLst/>
          </a:prstGeom>
        </p:spPr>
        <p:txBody>
          <a:bodyPr anchor="ctr" anchorCtr="0"/>
          <a:lstStyle>
            <a:lvl1pPr marL="0" indent="0">
              <a:buFontTx/>
              <a:buNone/>
              <a:defRPr sz="2400">
                <a:solidFill>
                  <a:schemeClr val="bg1"/>
                </a:solidFill>
              </a:defRPr>
            </a:lvl1pPr>
          </a:lstStyle>
          <a:p>
            <a:pPr lvl="0"/>
            <a:r>
              <a:rPr lang="en-GB" dirty="0"/>
              <a:t>Subtitle</a:t>
            </a:r>
          </a:p>
        </p:txBody>
      </p:sp>
      <p:sp>
        <p:nvSpPr>
          <p:cNvPr id="3" name="Title 1">
            <a:extLst>
              <a:ext uri="{FF2B5EF4-FFF2-40B4-BE49-F238E27FC236}">
                <a16:creationId xmlns:a16="http://schemas.microsoft.com/office/drawing/2014/main" id="{5C5361BF-2DE7-60E4-97F1-FE99BE0C89EB}"/>
              </a:ext>
            </a:extLst>
          </p:cNvPr>
          <p:cNvSpPr>
            <a:spLocks noGrp="1"/>
          </p:cNvSpPr>
          <p:nvPr>
            <p:ph type="title" hasCustomPrompt="1"/>
          </p:nvPr>
        </p:nvSpPr>
        <p:spPr>
          <a:xfrm>
            <a:off x="625224" y="1632889"/>
            <a:ext cx="4644516" cy="715049"/>
          </a:xfrm>
        </p:spPr>
        <p:txBody>
          <a:bodyPr/>
          <a:lstStyle>
            <a:lvl1pPr>
              <a:defRPr sz="3000">
                <a:solidFill>
                  <a:schemeClr val="bg1"/>
                </a:solidFill>
              </a:defRPr>
            </a:lvl1pPr>
          </a:lstStyle>
          <a:p>
            <a:r>
              <a:rPr lang="en-US" dirty="0"/>
              <a:t>Title</a:t>
            </a:r>
            <a:endParaRPr lang="en-GB" dirty="0"/>
          </a:p>
        </p:txBody>
      </p:sp>
    </p:spTree>
    <p:extLst>
      <p:ext uri="{BB962C8B-B14F-4D97-AF65-F5344CB8AC3E}">
        <p14:creationId xmlns:p14="http://schemas.microsoft.com/office/powerpoint/2010/main" val="168405674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with log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150B0D-EC7B-7A34-08C2-FD55A2418429}"/>
              </a:ext>
            </a:extLst>
          </p:cNvPr>
          <p:cNvPicPr>
            <a:picLocks noChangeAspect="1"/>
          </p:cNvPicPr>
          <p:nvPr userDrawn="1"/>
        </p:nvPicPr>
        <p:blipFill>
          <a:blip r:embed="rId2"/>
          <a:stretch>
            <a:fillRect/>
          </a:stretch>
        </p:blipFill>
        <p:spPr>
          <a:xfrm>
            <a:off x="-126522" y="5896773"/>
            <a:ext cx="3830948" cy="369604"/>
          </a:xfrm>
          <a:prstGeom prst="rect">
            <a:avLst/>
          </a:prstGeom>
        </p:spPr>
      </p:pic>
      <p:sp>
        <p:nvSpPr>
          <p:cNvPr id="3" name="Title 1">
            <a:extLst>
              <a:ext uri="{FF2B5EF4-FFF2-40B4-BE49-F238E27FC236}">
                <a16:creationId xmlns:a16="http://schemas.microsoft.com/office/drawing/2014/main" id="{6BB81007-5E97-6C58-4956-B1B3D30C023A}"/>
              </a:ext>
            </a:extLst>
          </p:cNvPr>
          <p:cNvSpPr>
            <a:spLocks noGrp="1"/>
          </p:cNvSpPr>
          <p:nvPr>
            <p:ph type="title"/>
          </p:nvPr>
        </p:nvSpPr>
        <p:spPr>
          <a:xfrm>
            <a:off x="621000" y="540000"/>
            <a:ext cx="6750000" cy="1152000"/>
          </a:xfrm>
        </p:spPr>
        <p:txBody>
          <a:bodyPr/>
          <a:lstStyle/>
          <a:p>
            <a:r>
              <a:rPr lang="en-US" dirty="0"/>
              <a:t>Click to edit Master title style</a:t>
            </a:r>
            <a:endParaRPr lang="en-GB" dirty="0"/>
          </a:p>
        </p:txBody>
      </p:sp>
      <p:sp>
        <p:nvSpPr>
          <p:cNvPr id="6" name="Content Placeholder 5">
            <a:extLst>
              <a:ext uri="{FF2B5EF4-FFF2-40B4-BE49-F238E27FC236}">
                <a16:creationId xmlns:a16="http://schemas.microsoft.com/office/drawing/2014/main" id="{A740160E-C9E2-0F71-CE79-87196F8757C8}"/>
              </a:ext>
            </a:extLst>
          </p:cNvPr>
          <p:cNvSpPr>
            <a:spLocks noGrp="1"/>
          </p:cNvSpPr>
          <p:nvPr>
            <p:ph sz="quarter" idx="10"/>
          </p:nvPr>
        </p:nvSpPr>
        <p:spPr>
          <a:xfrm>
            <a:off x="621506" y="1908000"/>
            <a:ext cx="6749654" cy="3780000"/>
          </a:xfrm>
        </p:spPr>
        <p:txBody>
          <a:bodyPr/>
          <a:lstStyle/>
          <a:p>
            <a:pPr lvl="0"/>
            <a:r>
              <a:rPr lang="en-US" dirty="0"/>
              <a:t>Click to edit Master text styles</a:t>
            </a:r>
          </a:p>
          <a:p>
            <a:pPr lvl="1"/>
            <a:r>
              <a:rPr lang="en-US" dirty="0"/>
              <a:t>Second level</a:t>
            </a:r>
          </a:p>
          <a:p>
            <a:pPr lvl="2"/>
            <a:r>
              <a:rPr lang="en-US" dirty="0"/>
              <a:t>Third level</a:t>
            </a:r>
            <a:endParaRPr lang="en-GB" dirty="0"/>
          </a:p>
        </p:txBody>
      </p:sp>
      <p:pic>
        <p:nvPicPr>
          <p:cNvPr id="5" name="Graphic 4">
            <a:extLst>
              <a:ext uri="{FF2B5EF4-FFF2-40B4-BE49-F238E27FC236}">
                <a16:creationId xmlns:a16="http://schemas.microsoft.com/office/drawing/2014/main" id="{9AE9626D-22B0-E852-52DD-56C47A24C2F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16217" y="5423553"/>
            <a:ext cx="2427566" cy="1164007"/>
          </a:xfrm>
          <a:prstGeom prst="rect">
            <a:avLst/>
          </a:prstGeom>
        </p:spPr>
      </p:pic>
    </p:spTree>
    <p:extLst>
      <p:ext uri="{BB962C8B-B14F-4D97-AF65-F5344CB8AC3E}">
        <p14:creationId xmlns:p14="http://schemas.microsoft.com/office/powerpoint/2010/main" val="390353997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with dot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150B0D-EC7B-7A34-08C2-FD55A2418429}"/>
              </a:ext>
            </a:extLst>
          </p:cNvPr>
          <p:cNvPicPr>
            <a:picLocks noChangeAspect="1"/>
          </p:cNvPicPr>
          <p:nvPr userDrawn="1"/>
        </p:nvPicPr>
        <p:blipFill>
          <a:blip r:embed="rId2"/>
          <a:stretch>
            <a:fillRect/>
          </a:stretch>
        </p:blipFill>
        <p:spPr>
          <a:xfrm>
            <a:off x="-126522" y="5896773"/>
            <a:ext cx="3830948" cy="369604"/>
          </a:xfrm>
          <a:prstGeom prst="rect">
            <a:avLst/>
          </a:prstGeom>
        </p:spPr>
      </p:pic>
      <p:sp>
        <p:nvSpPr>
          <p:cNvPr id="4" name="Title 3">
            <a:extLst>
              <a:ext uri="{FF2B5EF4-FFF2-40B4-BE49-F238E27FC236}">
                <a16:creationId xmlns:a16="http://schemas.microsoft.com/office/drawing/2014/main" id="{42F7E04B-6BD9-D8F9-DA25-4271D04EA62D}"/>
              </a:ext>
            </a:extLst>
          </p:cNvPr>
          <p:cNvSpPr>
            <a:spLocks noGrp="1"/>
          </p:cNvSpPr>
          <p:nvPr>
            <p:ph type="title"/>
          </p:nvPr>
        </p:nvSpPr>
        <p:spPr/>
        <p:txBody>
          <a:bodyPr/>
          <a:lstStyle/>
          <a:p>
            <a:r>
              <a:rPr lang="en-US"/>
              <a:t>Click to edit Master title style</a:t>
            </a:r>
            <a:endParaRPr lang="en-GB"/>
          </a:p>
        </p:txBody>
      </p:sp>
      <p:sp>
        <p:nvSpPr>
          <p:cNvPr id="7" name="Content Placeholder 5">
            <a:extLst>
              <a:ext uri="{FF2B5EF4-FFF2-40B4-BE49-F238E27FC236}">
                <a16:creationId xmlns:a16="http://schemas.microsoft.com/office/drawing/2014/main" id="{0C167E7C-652A-02B6-8DFF-FAA301A530F1}"/>
              </a:ext>
            </a:extLst>
          </p:cNvPr>
          <p:cNvSpPr>
            <a:spLocks noGrp="1"/>
          </p:cNvSpPr>
          <p:nvPr>
            <p:ph sz="quarter" idx="10"/>
          </p:nvPr>
        </p:nvSpPr>
        <p:spPr>
          <a:xfrm>
            <a:off x="621506" y="1908000"/>
            <a:ext cx="6749654" cy="3780000"/>
          </a:xfrm>
        </p:spPr>
        <p:txBody>
          <a:bodyPr/>
          <a:lstStyle/>
          <a:p>
            <a:pPr lvl="0"/>
            <a:r>
              <a:rPr lang="en-US" dirty="0"/>
              <a:t>Click to edit Master text styles</a:t>
            </a:r>
          </a:p>
          <a:p>
            <a:pPr lvl="1"/>
            <a:r>
              <a:rPr lang="en-US" dirty="0"/>
              <a:t>Second level</a:t>
            </a:r>
          </a:p>
          <a:p>
            <a:pPr lvl="2"/>
            <a:r>
              <a:rPr lang="en-US" dirty="0"/>
              <a:t>Third level</a:t>
            </a:r>
            <a:endParaRPr lang="en-GB" dirty="0"/>
          </a:p>
        </p:txBody>
      </p:sp>
    </p:spTree>
    <p:extLst>
      <p:ext uri="{BB962C8B-B14F-4D97-AF65-F5344CB8AC3E}">
        <p14:creationId xmlns:p14="http://schemas.microsoft.com/office/powerpoint/2010/main" val="356408186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 icon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F7E04B-6BD9-D8F9-DA25-4271D04EA62D}"/>
              </a:ext>
            </a:extLst>
          </p:cNvPr>
          <p:cNvSpPr>
            <a:spLocks noGrp="1"/>
          </p:cNvSpPr>
          <p:nvPr>
            <p:ph type="title"/>
          </p:nvPr>
        </p:nvSpPr>
        <p:spPr/>
        <p:txBody>
          <a:bodyPr/>
          <a:lstStyle/>
          <a:p>
            <a:r>
              <a:rPr lang="en-US" dirty="0"/>
              <a:t>Click to edit Master title style</a:t>
            </a:r>
            <a:endParaRPr lang="en-GB" dirty="0"/>
          </a:p>
        </p:txBody>
      </p:sp>
      <p:sp>
        <p:nvSpPr>
          <p:cNvPr id="7" name="Content Placeholder 5">
            <a:extLst>
              <a:ext uri="{FF2B5EF4-FFF2-40B4-BE49-F238E27FC236}">
                <a16:creationId xmlns:a16="http://schemas.microsoft.com/office/drawing/2014/main" id="{0C167E7C-652A-02B6-8DFF-FAA301A530F1}"/>
              </a:ext>
            </a:extLst>
          </p:cNvPr>
          <p:cNvSpPr>
            <a:spLocks noGrp="1"/>
          </p:cNvSpPr>
          <p:nvPr>
            <p:ph sz="quarter" idx="10"/>
          </p:nvPr>
        </p:nvSpPr>
        <p:spPr>
          <a:xfrm>
            <a:off x="621506" y="1908000"/>
            <a:ext cx="6749654" cy="3780000"/>
          </a:xfrm>
        </p:spPr>
        <p:txBody>
          <a:bodyPr/>
          <a:lstStyle/>
          <a:p>
            <a:pPr lvl="0"/>
            <a:r>
              <a:rPr lang="en-US" dirty="0"/>
              <a:t>Click to edit Master text styles</a:t>
            </a:r>
          </a:p>
          <a:p>
            <a:pPr lvl="1"/>
            <a:r>
              <a:rPr lang="en-US" dirty="0"/>
              <a:t>Second level</a:t>
            </a:r>
          </a:p>
          <a:p>
            <a:pPr lvl="2"/>
            <a:r>
              <a:rPr lang="en-US" dirty="0"/>
              <a:t>Third level</a:t>
            </a:r>
            <a:endParaRPr lang="en-GB" dirty="0"/>
          </a:p>
        </p:txBody>
      </p:sp>
      <p:pic>
        <p:nvPicPr>
          <p:cNvPr id="2" name="Picture 8">
            <a:extLst>
              <a:ext uri="{FF2B5EF4-FFF2-40B4-BE49-F238E27FC236}">
                <a16:creationId xmlns:a16="http://schemas.microsoft.com/office/drawing/2014/main" id="{0C0C1433-9D63-6E3D-289F-77B8AD88D78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302156" y="5698777"/>
            <a:ext cx="653058" cy="846778"/>
          </a:xfrm>
          <a:prstGeom prst="rect">
            <a:avLst/>
          </a:prstGeom>
        </p:spPr>
      </p:pic>
    </p:spTree>
    <p:extLst>
      <p:ext uri="{BB962C8B-B14F-4D97-AF65-F5344CB8AC3E}">
        <p14:creationId xmlns:p14="http://schemas.microsoft.com/office/powerpoint/2010/main" val="190344478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out dots">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FCCE61C-E70C-4E7B-406E-418EB84503B7}"/>
              </a:ext>
            </a:extLst>
          </p:cNvPr>
          <p:cNvSpPr>
            <a:spLocks noGrp="1"/>
          </p:cNvSpPr>
          <p:nvPr>
            <p:ph sz="quarter" idx="10"/>
          </p:nvPr>
        </p:nvSpPr>
        <p:spPr>
          <a:xfrm>
            <a:off x="621506" y="1908000"/>
            <a:ext cx="6749654" cy="3780000"/>
          </a:xfrm>
        </p:spPr>
        <p:txBody>
          <a:body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1383C642-5867-59C3-2549-5151344CA50B}"/>
              </a:ext>
            </a:extLst>
          </p:cNvPr>
          <p:cNvSpPr>
            <a:spLocks noGrp="1"/>
          </p:cNvSpPr>
          <p:nvPr>
            <p:ph type="title"/>
          </p:nvPr>
        </p:nvSpPr>
        <p:spPr>
          <a:xfrm>
            <a:off x="621000" y="540000"/>
            <a:ext cx="6750000" cy="1152000"/>
          </a:xfrm>
        </p:spPr>
        <p:txBody>
          <a:bodyPr/>
          <a:lstStyle/>
          <a:p>
            <a:r>
              <a:rPr lang="en-US"/>
              <a:t>Click to edit Master title style</a:t>
            </a:r>
            <a:endParaRPr lang="en-GB"/>
          </a:p>
        </p:txBody>
      </p:sp>
    </p:spTree>
    <p:extLst>
      <p:ext uri="{BB962C8B-B14F-4D97-AF65-F5344CB8AC3E}">
        <p14:creationId xmlns:p14="http://schemas.microsoft.com/office/powerpoint/2010/main" val="3268166427"/>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with yellow">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6600C59-396E-50BF-B0BA-25CF25CB497B}"/>
              </a:ext>
            </a:extLst>
          </p:cNvPr>
          <p:cNvSpPr>
            <a:spLocks noGrp="1"/>
          </p:cNvSpPr>
          <p:nvPr>
            <p:ph sz="quarter" idx="10"/>
          </p:nvPr>
        </p:nvSpPr>
        <p:spPr>
          <a:xfrm>
            <a:off x="621506" y="1908000"/>
            <a:ext cx="6749654" cy="3780000"/>
          </a:xfrm>
        </p:spPr>
        <p:txBody>
          <a:bodyPr/>
          <a:lstStyle/>
          <a:p>
            <a:pPr lvl="0"/>
            <a:r>
              <a:rPr lang="en-US" dirty="0"/>
              <a:t>Click to edit Master text styles</a:t>
            </a:r>
          </a:p>
          <a:p>
            <a:pPr lvl="1"/>
            <a:r>
              <a:rPr lang="en-US" dirty="0"/>
              <a:t>Second level</a:t>
            </a:r>
          </a:p>
          <a:p>
            <a:pPr lvl="2"/>
            <a:r>
              <a:rPr lang="en-US" dirty="0"/>
              <a:t>Third level</a:t>
            </a:r>
            <a:endParaRPr lang="en-GB" dirty="0"/>
          </a:p>
        </p:txBody>
      </p:sp>
      <p:sp>
        <p:nvSpPr>
          <p:cNvPr id="5" name="Title 1">
            <a:extLst>
              <a:ext uri="{FF2B5EF4-FFF2-40B4-BE49-F238E27FC236}">
                <a16:creationId xmlns:a16="http://schemas.microsoft.com/office/drawing/2014/main" id="{EF3E62C7-A916-C467-C1BC-A5B1BA25747D}"/>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405247302"/>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with yellow and dot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EF302A-13D4-30BE-B91E-76EBAB46F717}"/>
              </a:ext>
            </a:extLst>
          </p:cNvPr>
          <p:cNvPicPr>
            <a:picLocks noChangeAspect="1"/>
          </p:cNvPicPr>
          <p:nvPr userDrawn="1"/>
        </p:nvPicPr>
        <p:blipFill>
          <a:blip r:embed="rId2"/>
          <a:stretch>
            <a:fillRect/>
          </a:stretch>
        </p:blipFill>
        <p:spPr>
          <a:xfrm>
            <a:off x="-180528" y="5885077"/>
            <a:ext cx="3385953" cy="381301"/>
          </a:xfrm>
          <a:prstGeom prst="rect">
            <a:avLst/>
          </a:prstGeom>
        </p:spPr>
      </p:pic>
      <p:sp>
        <p:nvSpPr>
          <p:cNvPr id="6" name="Content Placeholder 2">
            <a:extLst>
              <a:ext uri="{FF2B5EF4-FFF2-40B4-BE49-F238E27FC236}">
                <a16:creationId xmlns:a16="http://schemas.microsoft.com/office/drawing/2014/main" id="{184B4745-6BFC-528D-EEA5-A1B639712AC5}"/>
              </a:ext>
            </a:extLst>
          </p:cNvPr>
          <p:cNvSpPr>
            <a:spLocks noGrp="1"/>
          </p:cNvSpPr>
          <p:nvPr>
            <p:ph sz="quarter" idx="10"/>
          </p:nvPr>
        </p:nvSpPr>
        <p:spPr>
          <a:xfrm>
            <a:off x="621506" y="1908000"/>
            <a:ext cx="6749654" cy="3780000"/>
          </a:xfrm>
        </p:spPr>
        <p:txBody>
          <a:bodyPr/>
          <a:lstStyle/>
          <a:p>
            <a:pPr lvl="0"/>
            <a:r>
              <a:rPr lang="en-US" dirty="0"/>
              <a:t>Click to edit Master text styles</a:t>
            </a:r>
          </a:p>
          <a:p>
            <a:pPr lvl="1"/>
            <a:r>
              <a:rPr lang="en-US" dirty="0"/>
              <a:t>Second level</a:t>
            </a:r>
          </a:p>
          <a:p>
            <a:pPr lvl="2"/>
            <a:r>
              <a:rPr lang="en-US" dirty="0"/>
              <a:t>Third level</a:t>
            </a:r>
            <a:endParaRPr lang="en-GB" dirty="0"/>
          </a:p>
        </p:txBody>
      </p:sp>
      <p:sp>
        <p:nvSpPr>
          <p:cNvPr id="3" name="Title 1">
            <a:extLst>
              <a:ext uri="{FF2B5EF4-FFF2-40B4-BE49-F238E27FC236}">
                <a16:creationId xmlns:a16="http://schemas.microsoft.com/office/drawing/2014/main" id="{045349B3-26AD-176F-A1E6-F2DD91895B4D}"/>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4140485595"/>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ontent with yellow">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952AC222-85D9-4236-0400-1F4F8973245E}"/>
              </a:ext>
            </a:extLst>
          </p:cNvPr>
          <p:cNvSpPr>
            <a:spLocks noGrp="1"/>
          </p:cNvSpPr>
          <p:nvPr>
            <p:ph sz="quarter" idx="11"/>
          </p:nvPr>
        </p:nvSpPr>
        <p:spPr>
          <a:xfrm>
            <a:off x="4239000" y="1908000"/>
            <a:ext cx="3510000" cy="3780000"/>
          </a:xfrm>
        </p:spPr>
        <p:txBody>
          <a:bodyPr/>
          <a:lstStyle>
            <a:lvl1pPr>
              <a:defRPr sz="1350"/>
            </a:lvl1pPr>
            <a:lvl2pPr>
              <a:defRPr sz="1275"/>
            </a:lvl2pPr>
            <a:lvl3pPr>
              <a:defRPr sz="1200"/>
            </a:lvl3pPr>
          </a:lstStyle>
          <a:p>
            <a:pPr lvl="0"/>
            <a:r>
              <a:rPr lang="en-US" dirty="0"/>
              <a:t>Click to edit Master text styles</a:t>
            </a:r>
          </a:p>
          <a:p>
            <a:pPr lvl="1"/>
            <a:r>
              <a:rPr lang="en-US" dirty="0"/>
              <a:t>Second level</a:t>
            </a:r>
          </a:p>
          <a:p>
            <a:pPr lvl="2"/>
            <a:r>
              <a:rPr lang="en-US" dirty="0"/>
              <a:t>Third level</a:t>
            </a:r>
            <a:endParaRPr lang="en-GB" dirty="0"/>
          </a:p>
        </p:txBody>
      </p:sp>
      <p:sp>
        <p:nvSpPr>
          <p:cNvPr id="7" name="Content Placeholder 2">
            <a:extLst>
              <a:ext uri="{FF2B5EF4-FFF2-40B4-BE49-F238E27FC236}">
                <a16:creationId xmlns:a16="http://schemas.microsoft.com/office/drawing/2014/main" id="{8BC30D45-7403-7215-9293-4608EC50FC18}"/>
              </a:ext>
            </a:extLst>
          </p:cNvPr>
          <p:cNvSpPr>
            <a:spLocks noGrp="1"/>
          </p:cNvSpPr>
          <p:nvPr>
            <p:ph sz="quarter" idx="10"/>
          </p:nvPr>
        </p:nvSpPr>
        <p:spPr>
          <a:xfrm>
            <a:off x="621506" y="1908000"/>
            <a:ext cx="3510000" cy="3780000"/>
          </a:xfrm>
        </p:spPr>
        <p:txBody>
          <a:bodyPr/>
          <a:lstStyle>
            <a:lvl1pPr>
              <a:defRPr sz="1350"/>
            </a:lvl1pPr>
            <a:lvl2pPr>
              <a:defRPr sz="1275"/>
            </a:lvl2pPr>
            <a:lvl3pPr>
              <a:defRPr sz="1200"/>
            </a:lvl3pPr>
          </a:lstStyle>
          <a:p>
            <a:pPr lvl="0"/>
            <a:r>
              <a:rPr lang="en-US" dirty="0"/>
              <a:t>Click to edit Master text styles</a:t>
            </a:r>
          </a:p>
          <a:p>
            <a:pPr lvl="1"/>
            <a:r>
              <a:rPr lang="en-US" dirty="0"/>
              <a:t>Second level</a:t>
            </a:r>
          </a:p>
          <a:p>
            <a:pPr lvl="2"/>
            <a:r>
              <a:rPr lang="en-US" dirty="0"/>
              <a:t>Third level</a:t>
            </a:r>
            <a:endParaRPr lang="en-GB" dirty="0"/>
          </a:p>
        </p:txBody>
      </p:sp>
      <p:sp>
        <p:nvSpPr>
          <p:cNvPr id="3" name="Title 1">
            <a:extLst>
              <a:ext uri="{FF2B5EF4-FFF2-40B4-BE49-F238E27FC236}">
                <a16:creationId xmlns:a16="http://schemas.microsoft.com/office/drawing/2014/main" id="{1B44B94E-E7A0-DFF8-CC2F-31B0840789FA}"/>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302262215"/>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with yellow">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3DB32E4C-4544-83A6-7559-60EAC32522BB}"/>
              </a:ext>
            </a:extLst>
          </p:cNvPr>
          <p:cNvSpPr>
            <a:spLocks noGrp="1"/>
          </p:cNvSpPr>
          <p:nvPr>
            <p:ph sz="quarter" idx="10"/>
          </p:nvPr>
        </p:nvSpPr>
        <p:spPr>
          <a:xfrm>
            <a:off x="3574800" y="273051"/>
            <a:ext cx="5111100" cy="5853113"/>
          </a:xfrm>
        </p:spPr>
        <p:txBody>
          <a:bodyPr/>
          <a:lstStyle/>
          <a:p>
            <a:pPr lvl="0"/>
            <a:r>
              <a:rPr lang="en-US" dirty="0"/>
              <a:t>Click to edit Master text styles</a:t>
            </a:r>
          </a:p>
          <a:p>
            <a:pPr lvl="1"/>
            <a:r>
              <a:rPr lang="en-US" dirty="0"/>
              <a:t>Second level</a:t>
            </a:r>
          </a:p>
          <a:p>
            <a:pPr lvl="2"/>
            <a:r>
              <a:rPr lang="en-US" dirty="0"/>
              <a:t>Third level</a:t>
            </a:r>
            <a:endParaRPr lang="en-GB" dirty="0"/>
          </a:p>
        </p:txBody>
      </p:sp>
      <p:sp>
        <p:nvSpPr>
          <p:cNvPr id="4" name="Text Placeholder 2"/>
          <p:cNvSpPr>
            <a:spLocks noGrp="1"/>
          </p:cNvSpPr>
          <p:nvPr>
            <p:ph type="body" sz="half" idx="2"/>
          </p:nvPr>
        </p:nvSpPr>
        <p:spPr>
          <a:xfrm>
            <a:off x="457201" y="1435102"/>
            <a:ext cx="3008313" cy="4691063"/>
          </a:xfrm>
          <a:prstGeom prst="rect">
            <a:avLst/>
          </a:prstGeom>
        </p:spPr>
        <p:txBody>
          <a:bodyPr/>
          <a:lstStyle>
            <a:lvl1pPr marL="0" indent="0">
              <a:buNone/>
              <a:defRPr sz="1200" b="0" i="0">
                <a:latin typeface="Nunito Sans" pitchFamily="2" charset="0"/>
                <a:ea typeface="Nunito Sans" pitchFamily="2" charset="0"/>
                <a:cs typeface="Nunito Sans" pitchFamily="2"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5" name="Title 1"/>
          <p:cNvSpPr>
            <a:spLocks noGrp="1"/>
          </p:cNvSpPr>
          <p:nvPr>
            <p:ph type="title"/>
          </p:nvPr>
        </p:nvSpPr>
        <p:spPr>
          <a:xfrm>
            <a:off x="456300" y="273600"/>
            <a:ext cx="3007800" cy="1162800"/>
          </a:xfrm>
          <a:prstGeom prst="rect">
            <a:avLst/>
          </a:prstGeom>
        </p:spPr>
        <p:txBody>
          <a:bodyPr anchor="b" anchorCtr="0">
            <a:noAutofit/>
          </a:bodyPr>
          <a:lstStyle>
            <a:lvl1pPr algn="l">
              <a:defRPr sz="1500" b="1" i="0">
                <a:latin typeface="Nunito Sans"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459020507"/>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 slide with yellow">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416E085-1DC4-93EA-57A5-839320B469D8}"/>
              </a:ext>
            </a:extLst>
          </p:cNvPr>
          <p:cNvPicPr>
            <a:picLocks noChangeAspect="1"/>
          </p:cNvPicPr>
          <p:nvPr userDrawn="1"/>
        </p:nvPicPr>
        <p:blipFill>
          <a:blip r:embed="rId2"/>
          <a:stretch>
            <a:fillRect/>
          </a:stretch>
        </p:blipFill>
        <p:spPr>
          <a:xfrm>
            <a:off x="-180528" y="5885077"/>
            <a:ext cx="3385953" cy="381301"/>
          </a:xfrm>
          <a:prstGeom prst="rect">
            <a:avLst/>
          </a:prstGeom>
        </p:spPr>
      </p:pic>
      <p:sp>
        <p:nvSpPr>
          <p:cNvPr id="10" name="Subtitle 2">
            <a:extLst>
              <a:ext uri="{FF2B5EF4-FFF2-40B4-BE49-F238E27FC236}">
                <a16:creationId xmlns:a16="http://schemas.microsoft.com/office/drawing/2014/main" id="{DBD178B5-CEC0-4780-4874-BCDB3DA0B119}"/>
              </a:ext>
            </a:extLst>
          </p:cNvPr>
          <p:cNvSpPr>
            <a:spLocks noGrp="1"/>
          </p:cNvSpPr>
          <p:nvPr>
            <p:ph type="subTitle" idx="1" hasCustomPrompt="1"/>
          </p:nvPr>
        </p:nvSpPr>
        <p:spPr>
          <a:xfrm>
            <a:off x="629562" y="4102224"/>
            <a:ext cx="6642738" cy="838944"/>
          </a:xfrm>
          <a:prstGeom prst="rect">
            <a:avLst/>
          </a:prstGeom>
        </p:spPr>
        <p:txBody>
          <a:bodyPr anchor="ctr" anchorCtr="0"/>
          <a:lstStyle>
            <a:lvl1pPr marL="0" indent="0" algn="l">
              <a:buNone/>
              <a:defRPr sz="1350" b="0" i="0" baseline="0">
                <a:solidFill>
                  <a:schemeClr val="tx1"/>
                </a:solidFill>
                <a:latin typeface="Nunito Sans" pitchFamily="2" charset="77"/>
                <a:ea typeface="Nunito Sans" pitchFamily="2" charset="77"/>
                <a:cs typeface="Nunito Sans" pitchFamily="2" charset="77"/>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Name, Source (e.g. John Smith, School Business Manager, St Peters School)</a:t>
            </a:r>
            <a:endParaRPr lang="en-GB" dirty="0"/>
          </a:p>
        </p:txBody>
      </p:sp>
      <p:sp>
        <p:nvSpPr>
          <p:cNvPr id="11" name="Title 1">
            <a:extLst>
              <a:ext uri="{FF2B5EF4-FFF2-40B4-BE49-F238E27FC236}">
                <a16:creationId xmlns:a16="http://schemas.microsoft.com/office/drawing/2014/main" id="{C84E9F0B-0ACD-1765-550D-123A758BF7AF}"/>
              </a:ext>
            </a:extLst>
          </p:cNvPr>
          <p:cNvSpPr>
            <a:spLocks noGrp="1"/>
          </p:cNvSpPr>
          <p:nvPr>
            <p:ph type="title" hasCustomPrompt="1"/>
          </p:nvPr>
        </p:nvSpPr>
        <p:spPr>
          <a:xfrm>
            <a:off x="629562" y="1772816"/>
            <a:ext cx="6642738" cy="2230384"/>
          </a:xfrm>
          <a:prstGeom prst="rect">
            <a:avLst/>
          </a:prstGeom>
        </p:spPr>
        <p:txBody>
          <a:bodyPr>
            <a:noAutofit/>
          </a:bodyPr>
          <a:lstStyle>
            <a:lvl1pPr algn="l">
              <a:defRPr sz="2700" b="0" i="0">
                <a:solidFill>
                  <a:schemeClr val="accent1"/>
                </a:solidFill>
              </a:defRPr>
            </a:lvl1pPr>
          </a:lstStyle>
          <a:p>
            <a:r>
              <a:rPr lang="en-US" dirty="0"/>
              <a:t>Impact statement from HfL – </a:t>
            </a:r>
            <a:br>
              <a:rPr lang="en-US" dirty="0"/>
            </a:br>
            <a:r>
              <a:rPr lang="en-US" dirty="0"/>
              <a:t>a quote, testimonial or other </a:t>
            </a:r>
            <a:br>
              <a:rPr lang="en-US" dirty="0"/>
            </a:br>
            <a:r>
              <a:rPr lang="en-US" dirty="0"/>
              <a:t>across three lines max</a:t>
            </a:r>
            <a:endParaRPr lang="en-GB" dirty="0"/>
          </a:p>
        </p:txBody>
      </p:sp>
    </p:spTree>
    <p:extLst>
      <p:ext uri="{BB962C8B-B14F-4D97-AF65-F5344CB8AC3E}">
        <p14:creationId xmlns:p14="http://schemas.microsoft.com/office/powerpoint/2010/main" val="473562137"/>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with pink">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9725965-5E14-E6AA-6C22-BA56E7E7546D}"/>
              </a:ext>
            </a:extLst>
          </p:cNvPr>
          <p:cNvSpPr>
            <a:spLocks noGrp="1"/>
          </p:cNvSpPr>
          <p:nvPr>
            <p:ph sz="quarter" idx="10"/>
          </p:nvPr>
        </p:nvSpPr>
        <p:spPr>
          <a:xfrm>
            <a:off x="621506" y="1908000"/>
            <a:ext cx="6749494" cy="3780000"/>
          </a:xfrm>
        </p:spPr>
        <p:txBody>
          <a:bodyPr/>
          <a:lstStyle/>
          <a:p>
            <a:pPr lvl="0"/>
            <a:r>
              <a:rPr lang="en-US" dirty="0"/>
              <a:t>Click to edit Master text styles</a:t>
            </a:r>
          </a:p>
          <a:p>
            <a:pPr lvl="1"/>
            <a:r>
              <a:rPr lang="en-US" dirty="0"/>
              <a:t>Second level</a:t>
            </a:r>
          </a:p>
          <a:p>
            <a:pPr lvl="2"/>
            <a:r>
              <a:rPr lang="en-US" dirty="0"/>
              <a:t>Third level</a:t>
            </a:r>
            <a:endParaRPr lang="en-GB" dirty="0"/>
          </a:p>
        </p:txBody>
      </p:sp>
      <p:sp>
        <p:nvSpPr>
          <p:cNvPr id="3" name="Title 1">
            <a:extLst>
              <a:ext uri="{FF2B5EF4-FFF2-40B4-BE49-F238E27FC236}">
                <a16:creationId xmlns:a16="http://schemas.microsoft.com/office/drawing/2014/main" id="{3F4D8419-231B-8FB3-3C4B-E24F46AF5087}"/>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997400250"/>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ith pink and do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007690-80D7-3063-53DB-4A8734EA7B4C}"/>
              </a:ext>
            </a:extLst>
          </p:cNvPr>
          <p:cNvPicPr>
            <a:picLocks noChangeAspect="1"/>
          </p:cNvPicPr>
          <p:nvPr userDrawn="1"/>
        </p:nvPicPr>
        <p:blipFill>
          <a:blip r:embed="rId2"/>
          <a:stretch>
            <a:fillRect/>
          </a:stretch>
        </p:blipFill>
        <p:spPr>
          <a:xfrm>
            <a:off x="-180528" y="5885075"/>
            <a:ext cx="3385962" cy="381302"/>
          </a:xfrm>
          <a:prstGeom prst="rect">
            <a:avLst/>
          </a:prstGeom>
        </p:spPr>
      </p:pic>
      <p:sp>
        <p:nvSpPr>
          <p:cNvPr id="6" name="Content Placeholder 2">
            <a:extLst>
              <a:ext uri="{FF2B5EF4-FFF2-40B4-BE49-F238E27FC236}">
                <a16:creationId xmlns:a16="http://schemas.microsoft.com/office/drawing/2014/main" id="{3B6A9238-1386-54BC-1DEE-0B46AD31B00E}"/>
              </a:ext>
            </a:extLst>
          </p:cNvPr>
          <p:cNvSpPr>
            <a:spLocks noGrp="1"/>
          </p:cNvSpPr>
          <p:nvPr>
            <p:ph sz="quarter" idx="10"/>
          </p:nvPr>
        </p:nvSpPr>
        <p:spPr>
          <a:xfrm>
            <a:off x="621506" y="1908000"/>
            <a:ext cx="6749494" cy="3780000"/>
          </a:xfrm>
        </p:spPr>
        <p:txBody>
          <a:bodyPr/>
          <a:lstStyle/>
          <a:p>
            <a:pPr lvl="0"/>
            <a:r>
              <a:rPr lang="en-US" dirty="0"/>
              <a:t>Click to edit Master text styles</a:t>
            </a:r>
          </a:p>
          <a:p>
            <a:pPr lvl="1"/>
            <a:r>
              <a:rPr lang="en-US" dirty="0"/>
              <a:t>Second level</a:t>
            </a:r>
          </a:p>
          <a:p>
            <a:pPr lvl="2"/>
            <a:r>
              <a:rPr lang="en-US" dirty="0"/>
              <a:t>Third level</a:t>
            </a:r>
            <a:endParaRPr lang="en-GB" dirty="0"/>
          </a:p>
        </p:txBody>
      </p:sp>
      <p:sp>
        <p:nvSpPr>
          <p:cNvPr id="5" name="Title 1">
            <a:extLst>
              <a:ext uri="{FF2B5EF4-FFF2-40B4-BE49-F238E27FC236}">
                <a16:creationId xmlns:a16="http://schemas.microsoft.com/office/drawing/2014/main" id="{A83B7C1E-743D-180E-D9B3-1C0D8073DC6C}"/>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597276149"/>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wo content with pink">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43770CBD-9A9C-A6A0-A81B-2B4D014301A6}"/>
              </a:ext>
            </a:extLst>
          </p:cNvPr>
          <p:cNvSpPr>
            <a:spLocks noGrp="1"/>
          </p:cNvSpPr>
          <p:nvPr>
            <p:ph sz="quarter" idx="11"/>
          </p:nvPr>
        </p:nvSpPr>
        <p:spPr>
          <a:xfrm>
            <a:off x="4239000" y="1908000"/>
            <a:ext cx="3510000" cy="3780000"/>
          </a:xfrm>
        </p:spPr>
        <p:txBody>
          <a:bodyPr/>
          <a:lstStyle>
            <a:lvl1pPr>
              <a:defRPr sz="1350"/>
            </a:lvl1pPr>
            <a:lvl2pPr>
              <a:defRPr sz="1275"/>
            </a:lvl2pPr>
            <a:lvl3pPr>
              <a:defRPr sz="1200"/>
            </a:lvl3pPr>
          </a:lstStyle>
          <a:p>
            <a:pPr lvl="0"/>
            <a:r>
              <a:rPr lang="en-US" dirty="0"/>
              <a:t>Click to edit Master text styles</a:t>
            </a:r>
          </a:p>
          <a:p>
            <a:pPr lvl="1"/>
            <a:r>
              <a:rPr lang="en-US" dirty="0"/>
              <a:t>Second level</a:t>
            </a:r>
          </a:p>
          <a:p>
            <a:pPr lvl="2"/>
            <a:r>
              <a:rPr lang="en-US" dirty="0"/>
              <a:t>Third level</a:t>
            </a:r>
            <a:endParaRPr lang="en-GB" dirty="0"/>
          </a:p>
        </p:txBody>
      </p:sp>
      <p:sp>
        <p:nvSpPr>
          <p:cNvPr id="8" name="Content Placeholder 2">
            <a:extLst>
              <a:ext uri="{FF2B5EF4-FFF2-40B4-BE49-F238E27FC236}">
                <a16:creationId xmlns:a16="http://schemas.microsoft.com/office/drawing/2014/main" id="{F23F78A7-44CC-363E-E6A8-F32726D1B018}"/>
              </a:ext>
            </a:extLst>
          </p:cNvPr>
          <p:cNvSpPr>
            <a:spLocks noGrp="1"/>
          </p:cNvSpPr>
          <p:nvPr>
            <p:ph sz="quarter" idx="10"/>
          </p:nvPr>
        </p:nvSpPr>
        <p:spPr>
          <a:xfrm>
            <a:off x="621506" y="1908000"/>
            <a:ext cx="3510000" cy="3780000"/>
          </a:xfrm>
        </p:spPr>
        <p:txBody>
          <a:bodyPr/>
          <a:lstStyle>
            <a:lvl1pPr>
              <a:defRPr sz="1350"/>
            </a:lvl1pPr>
            <a:lvl2pPr>
              <a:defRPr sz="1275"/>
            </a:lvl2pPr>
            <a:lvl3pPr>
              <a:defRPr sz="1200"/>
            </a:lvl3pPr>
          </a:lstStyle>
          <a:p>
            <a:pPr lvl="0"/>
            <a:r>
              <a:rPr lang="en-US" dirty="0"/>
              <a:t>Click to edit Master text styles</a:t>
            </a:r>
          </a:p>
          <a:p>
            <a:pPr lvl="1"/>
            <a:r>
              <a:rPr lang="en-US" dirty="0"/>
              <a:t>Second level</a:t>
            </a:r>
          </a:p>
          <a:p>
            <a:pPr lvl="2"/>
            <a:r>
              <a:rPr lang="en-US" dirty="0"/>
              <a:t>Third level</a:t>
            </a:r>
            <a:endParaRPr lang="en-GB" dirty="0"/>
          </a:p>
        </p:txBody>
      </p:sp>
      <p:sp>
        <p:nvSpPr>
          <p:cNvPr id="3" name="Title 1">
            <a:extLst>
              <a:ext uri="{FF2B5EF4-FFF2-40B4-BE49-F238E27FC236}">
                <a16:creationId xmlns:a16="http://schemas.microsoft.com/office/drawing/2014/main" id="{AAA639B9-C940-CEDB-C570-049B5B6F565E}"/>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344620639"/>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with pink">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3EEEE60-D086-AA56-1D4C-045765CAA9F1}"/>
              </a:ext>
            </a:extLst>
          </p:cNvPr>
          <p:cNvSpPr>
            <a:spLocks noGrp="1"/>
          </p:cNvSpPr>
          <p:nvPr>
            <p:ph sz="quarter" idx="10"/>
          </p:nvPr>
        </p:nvSpPr>
        <p:spPr>
          <a:xfrm>
            <a:off x="3574800" y="273051"/>
            <a:ext cx="5111100" cy="5853113"/>
          </a:xfrm>
        </p:spPr>
        <p:txBody>
          <a:bodyPr/>
          <a:lstStyle/>
          <a:p>
            <a:pPr lvl="0"/>
            <a:r>
              <a:rPr lang="en-US" dirty="0"/>
              <a:t>Click to edit Master text styles</a:t>
            </a:r>
          </a:p>
          <a:p>
            <a:pPr lvl="1"/>
            <a:r>
              <a:rPr lang="en-US" dirty="0"/>
              <a:t>Second level</a:t>
            </a:r>
          </a:p>
          <a:p>
            <a:pPr lvl="2"/>
            <a:r>
              <a:rPr lang="en-US" dirty="0"/>
              <a:t>Third level</a:t>
            </a:r>
            <a:endParaRPr lang="en-GB" dirty="0"/>
          </a:p>
        </p:txBody>
      </p:sp>
      <p:sp>
        <p:nvSpPr>
          <p:cNvPr id="4" name="Text Placeholder 2"/>
          <p:cNvSpPr>
            <a:spLocks noGrp="1"/>
          </p:cNvSpPr>
          <p:nvPr>
            <p:ph type="body" sz="half" idx="2" hasCustomPrompt="1"/>
          </p:nvPr>
        </p:nvSpPr>
        <p:spPr>
          <a:xfrm>
            <a:off x="457201" y="1435102"/>
            <a:ext cx="3008313" cy="4691063"/>
          </a:xfrm>
          <a:prstGeom prst="rect">
            <a:avLst/>
          </a:prstGeom>
        </p:spPr>
        <p:txBody>
          <a:bodyPr>
            <a:noAutofit/>
          </a:bodyPr>
          <a:lstStyle>
            <a:lvl1pPr marL="0" indent="0">
              <a:buNone/>
              <a:defRPr sz="1200" b="0" i="0">
                <a:latin typeface="Nunito Sans" pitchFamily="2" charset="0"/>
                <a:ea typeface="Nunito Sans" pitchFamily="2" charset="0"/>
                <a:cs typeface="Nunito Sans" pitchFamily="2"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5" name="Title 1"/>
          <p:cNvSpPr>
            <a:spLocks noGrp="1"/>
          </p:cNvSpPr>
          <p:nvPr>
            <p:ph type="title"/>
          </p:nvPr>
        </p:nvSpPr>
        <p:spPr>
          <a:xfrm>
            <a:off x="456300" y="273600"/>
            <a:ext cx="3007800" cy="1162800"/>
          </a:xfrm>
          <a:prstGeom prst="rect">
            <a:avLst/>
          </a:prstGeom>
        </p:spPr>
        <p:txBody>
          <a:bodyPr anchor="b" anchorCtr="0">
            <a:noAutofit/>
          </a:bodyPr>
          <a:lstStyle>
            <a:lvl1pPr algn="l">
              <a:defRPr sz="1500" b="1" i="0">
                <a:latin typeface="Nunito Sans"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3638626854"/>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ement slide with pi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1C2450-8909-BA98-E46D-C358AEFC94C2}"/>
              </a:ext>
            </a:extLst>
          </p:cNvPr>
          <p:cNvPicPr>
            <a:picLocks noChangeAspect="1"/>
          </p:cNvPicPr>
          <p:nvPr userDrawn="1"/>
        </p:nvPicPr>
        <p:blipFill>
          <a:blip r:embed="rId2"/>
          <a:stretch>
            <a:fillRect/>
          </a:stretch>
        </p:blipFill>
        <p:spPr>
          <a:xfrm>
            <a:off x="-180528" y="5885075"/>
            <a:ext cx="3385962" cy="381302"/>
          </a:xfrm>
          <a:prstGeom prst="rect">
            <a:avLst/>
          </a:prstGeom>
        </p:spPr>
      </p:pic>
      <p:sp>
        <p:nvSpPr>
          <p:cNvPr id="7" name="Subtitle 2">
            <a:extLst>
              <a:ext uri="{FF2B5EF4-FFF2-40B4-BE49-F238E27FC236}">
                <a16:creationId xmlns:a16="http://schemas.microsoft.com/office/drawing/2014/main" id="{ACF06540-8866-CCB9-D34B-BD0DF1C96850}"/>
              </a:ext>
            </a:extLst>
          </p:cNvPr>
          <p:cNvSpPr>
            <a:spLocks noGrp="1"/>
          </p:cNvSpPr>
          <p:nvPr>
            <p:ph type="subTitle" idx="1" hasCustomPrompt="1"/>
          </p:nvPr>
        </p:nvSpPr>
        <p:spPr>
          <a:xfrm>
            <a:off x="629562" y="4102224"/>
            <a:ext cx="6642738" cy="838944"/>
          </a:xfrm>
          <a:prstGeom prst="rect">
            <a:avLst/>
          </a:prstGeom>
        </p:spPr>
        <p:txBody>
          <a:bodyPr anchor="ctr" anchorCtr="0">
            <a:noAutofit/>
          </a:bodyPr>
          <a:lstStyle>
            <a:lvl1pPr marL="0" indent="0" algn="l">
              <a:buNone/>
              <a:defRPr sz="1350" b="0" i="0" baseline="0">
                <a:solidFill>
                  <a:schemeClr val="tx1"/>
                </a:solidFill>
                <a:latin typeface="Nunito Sans" pitchFamily="2" charset="77"/>
                <a:ea typeface="Nunito Sans" pitchFamily="2" charset="77"/>
                <a:cs typeface="Nunito Sans" pitchFamily="2" charset="77"/>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Name, Source (e.g. John Smith, School Business Manager, St Peters School)</a:t>
            </a:r>
            <a:endParaRPr lang="en-GB" dirty="0"/>
          </a:p>
        </p:txBody>
      </p:sp>
      <p:sp>
        <p:nvSpPr>
          <p:cNvPr id="8" name="Title 1">
            <a:extLst>
              <a:ext uri="{FF2B5EF4-FFF2-40B4-BE49-F238E27FC236}">
                <a16:creationId xmlns:a16="http://schemas.microsoft.com/office/drawing/2014/main" id="{0D20124C-632A-DF6E-041B-0755934B0C62}"/>
              </a:ext>
            </a:extLst>
          </p:cNvPr>
          <p:cNvSpPr>
            <a:spLocks noGrp="1"/>
          </p:cNvSpPr>
          <p:nvPr>
            <p:ph type="title" hasCustomPrompt="1"/>
          </p:nvPr>
        </p:nvSpPr>
        <p:spPr>
          <a:xfrm>
            <a:off x="629562" y="1772816"/>
            <a:ext cx="6642738" cy="2230384"/>
          </a:xfrm>
          <a:prstGeom prst="rect">
            <a:avLst/>
          </a:prstGeom>
        </p:spPr>
        <p:txBody>
          <a:bodyPr>
            <a:noAutofit/>
          </a:bodyPr>
          <a:lstStyle>
            <a:lvl1pPr algn="l">
              <a:defRPr sz="2700" b="0" i="0">
                <a:solidFill>
                  <a:schemeClr val="accent3"/>
                </a:solidFill>
              </a:defRPr>
            </a:lvl1pPr>
          </a:lstStyle>
          <a:p>
            <a:r>
              <a:rPr lang="en-US" dirty="0"/>
              <a:t>Impact statement from HfL – </a:t>
            </a:r>
            <a:br>
              <a:rPr lang="en-US" dirty="0"/>
            </a:br>
            <a:r>
              <a:rPr lang="en-US" dirty="0"/>
              <a:t>a quote, testimonial or other </a:t>
            </a:r>
            <a:br>
              <a:rPr lang="en-US" dirty="0"/>
            </a:br>
            <a:r>
              <a:rPr lang="en-US" dirty="0"/>
              <a:t>across three lines max</a:t>
            </a:r>
            <a:endParaRPr lang="en-GB" dirty="0"/>
          </a:p>
        </p:txBody>
      </p:sp>
    </p:spTree>
    <p:extLst>
      <p:ext uri="{BB962C8B-B14F-4D97-AF65-F5344CB8AC3E}">
        <p14:creationId xmlns:p14="http://schemas.microsoft.com/office/powerpoint/2010/main" val="127844805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title page with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827EEF-ED30-E08D-A4CD-078B86DB1EA8}"/>
              </a:ext>
            </a:extLst>
          </p:cNvPr>
          <p:cNvPicPr>
            <a:picLocks noChangeAspect="1"/>
          </p:cNvPicPr>
          <p:nvPr userDrawn="1"/>
        </p:nvPicPr>
        <p:blipFill>
          <a:blip r:embed="rId2"/>
          <a:stretch>
            <a:fillRect/>
          </a:stretch>
        </p:blipFill>
        <p:spPr>
          <a:xfrm>
            <a:off x="-666582" y="5896773"/>
            <a:ext cx="3830948" cy="369604"/>
          </a:xfrm>
          <a:prstGeom prst="rect">
            <a:avLst/>
          </a:prstGeom>
        </p:spPr>
      </p:pic>
      <p:sp>
        <p:nvSpPr>
          <p:cNvPr id="4" name="Oval 3">
            <a:extLst>
              <a:ext uri="{FF2B5EF4-FFF2-40B4-BE49-F238E27FC236}">
                <a16:creationId xmlns:a16="http://schemas.microsoft.com/office/drawing/2014/main" id="{2F48D537-BFE7-AE32-A9C0-4A6FD0D5355F}"/>
              </a:ext>
            </a:extLst>
          </p:cNvPr>
          <p:cNvSpPr/>
          <p:nvPr userDrawn="1"/>
        </p:nvSpPr>
        <p:spPr>
          <a:xfrm>
            <a:off x="8244408" y="5589240"/>
            <a:ext cx="756084"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Nunito Sans" pitchFamily="2" charset="0"/>
              <a:ea typeface="Roboto" panose="02000000000000000000" pitchFamily="2" charset="0"/>
              <a:cs typeface="Roboto" panose="02000000000000000000" pitchFamily="2" charset="0"/>
            </a:endParaRPr>
          </a:p>
        </p:txBody>
      </p:sp>
      <p:sp>
        <p:nvSpPr>
          <p:cNvPr id="5" name="Subtitle 3"/>
          <p:cNvSpPr>
            <a:spLocks noGrp="1"/>
          </p:cNvSpPr>
          <p:nvPr>
            <p:ph type="subTitle" idx="1" hasCustomPrompt="1"/>
          </p:nvPr>
        </p:nvSpPr>
        <p:spPr>
          <a:xfrm>
            <a:off x="629562" y="4946128"/>
            <a:ext cx="6858279" cy="540000"/>
          </a:xfrm>
          <a:prstGeom prst="rect">
            <a:avLst/>
          </a:prstGeom>
        </p:spPr>
        <p:txBody>
          <a:bodyPr/>
          <a:lstStyle>
            <a:lvl1pPr marL="0" indent="0" algn="l">
              <a:spcAft>
                <a:spcPts val="0"/>
              </a:spcAft>
              <a:buNone/>
              <a:defRPr sz="1800" b="0" i="0">
                <a:solidFill>
                  <a:schemeClr val="tx1"/>
                </a:solidFill>
                <a:latin typeface="Nunito Sans Light" pitchFamily="2" charset="77"/>
                <a:ea typeface="Nunito Sans Light" pitchFamily="2" charset="77"/>
                <a:cs typeface="Nunito Sans Light" pitchFamily="2" charset="77"/>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 name</a:t>
            </a:r>
            <a:endParaRPr lang="en-GB" dirty="0"/>
          </a:p>
        </p:txBody>
      </p:sp>
      <p:sp>
        <p:nvSpPr>
          <p:cNvPr id="6" name="Subtitle 2">
            <a:extLst>
              <a:ext uri="{FF2B5EF4-FFF2-40B4-BE49-F238E27FC236}">
                <a16:creationId xmlns:a16="http://schemas.microsoft.com/office/drawing/2014/main" id="{032BD5C7-F850-A1DB-467C-5DEFC51CD0F0}"/>
              </a:ext>
            </a:extLst>
          </p:cNvPr>
          <p:cNvSpPr>
            <a:spLocks noGrp="1"/>
          </p:cNvSpPr>
          <p:nvPr>
            <p:ph type="body" sz="quarter" idx="11" hasCustomPrompt="1"/>
          </p:nvPr>
        </p:nvSpPr>
        <p:spPr>
          <a:xfrm>
            <a:off x="629562" y="3586838"/>
            <a:ext cx="6858279" cy="719137"/>
          </a:xfrm>
          <a:prstGeom prst="rect">
            <a:avLst/>
          </a:prstGeom>
        </p:spPr>
        <p:txBody>
          <a:bodyPr anchor="ctr" anchorCtr="0"/>
          <a:lstStyle>
            <a:lvl1pPr marL="0" indent="0">
              <a:buFontTx/>
              <a:buNone/>
              <a:defRPr sz="2400"/>
            </a:lvl1pPr>
          </a:lstStyle>
          <a:p>
            <a:pPr lvl="0"/>
            <a:r>
              <a:rPr lang="en-GB" dirty="0"/>
              <a:t>Subtitle</a:t>
            </a:r>
          </a:p>
        </p:txBody>
      </p:sp>
      <p:sp>
        <p:nvSpPr>
          <p:cNvPr id="7" name="Title 1">
            <a:extLst>
              <a:ext uri="{FF2B5EF4-FFF2-40B4-BE49-F238E27FC236}">
                <a16:creationId xmlns:a16="http://schemas.microsoft.com/office/drawing/2014/main" id="{F2C5B9A0-1F0B-A134-BAEC-CFF18E98DA80}"/>
              </a:ext>
            </a:extLst>
          </p:cNvPr>
          <p:cNvSpPr>
            <a:spLocks noGrp="1"/>
          </p:cNvSpPr>
          <p:nvPr>
            <p:ph type="title" hasCustomPrompt="1"/>
          </p:nvPr>
        </p:nvSpPr>
        <p:spPr>
          <a:xfrm>
            <a:off x="629100" y="2494800"/>
            <a:ext cx="6858000" cy="720000"/>
          </a:xfrm>
        </p:spPr>
        <p:txBody>
          <a:bodyPr/>
          <a:lstStyle>
            <a:lvl1pPr>
              <a:defRPr sz="2700"/>
            </a:lvl1pPr>
          </a:lstStyle>
          <a:p>
            <a:r>
              <a:rPr lang="en-US" dirty="0"/>
              <a:t>Title</a:t>
            </a:r>
            <a:endParaRPr lang="en-GB" dirty="0"/>
          </a:p>
        </p:txBody>
      </p:sp>
      <p:pic>
        <p:nvPicPr>
          <p:cNvPr id="9" name="Graphic 8">
            <a:extLst>
              <a:ext uri="{FF2B5EF4-FFF2-40B4-BE49-F238E27FC236}">
                <a16:creationId xmlns:a16="http://schemas.microsoft.com/office/drawing/2014/main" id="{7AD19510-F010-9F68-D47A-C44696BF906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5557" y="641456"/>
            <a:ext cx="3145565" cy="1508284"/>
          </a:xfrm>
          <a:prstGeom prst="rect">
            <a:avLst/>
          </a:prstGeom>
        </p:spPr>
      </p:pic>
    </p:spTree>
    <p:extLst>
      <p:ext uri="{BB962C8B-B14F-4D97-AF65-F5344CB8AC3E}">
        <p14:creationId xmlns:p14="http://schemas.microsoft.com/office/powerpoint/2010/main" val="1731036606"/>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790" y="62691"/>
            <a:ext cx="6870358" cy="1143000"/>
          </a:xfrm>
          <a:noFill/>
        </p:spPr>
        <p:txBody>
          <a:bodyPr/>
          <a:lstStyle/>
          <a:p>
            <a:r>
              <a:rPr lang="en-US" dirty="0"/>
              <a:t>Click to edit Master title style</a:t>
            </a:r>
            <a:endParaRPr lang="en-GB" dirty="0"/>
          </a:p>
        </p:txBody>
      </p:sp>
    </p:spTree>
    <p:extLst>
      <p:ext uri="{BB962C8B-B14F-4D97-AF65-F5344CB8AC3E}">
        <p14:creationId xmlns:p14="http://schemas.microsoft.com/office/powerpoint/2010/main" val="2194586980"/>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790" y="56635"/>
            <a:ext cx="6870358" cy="1143000"/>
          </a:xfrm>
          <a:noFill/>
        </p:spPr>
        <p:txBody>
          <a:bodyPr/>
          <a:lstStyle/>
          <a:p>
            <a:r>
              <a:rPr lang="en-US" dirty="0"/>
              <a:t>Click to edit Master title style</a:t>
            </a:r>
            <a:endParaRPr lang="en-GB" dirty="0"/>
          </a:p>
        </p:txBody>
      </p:sp>
    </p:spTree>
    <p:extLst>
      <p:ext uri="{BB962C8B-B14F-4D97-AF65-F5344CB8AC3E}">
        <p14:creationId xmlns:p14="http://schemas.microsoft.com/office/powerpoint/2010/main" val="1918475807"/>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216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41881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 y="0"/>
            <a:ext cx="9144000" cy="6858000"/>
          </a:xfrm>
        </p:spPr>
        <p:txBody>
          <a:bodyPr/>
          <a:lstStyle>
            <a:lvl1pPr marL="0" indent="0" algn="l">
              <a:buNone/>
              <a:defRPr sz="2100" cap="all" baseline="0">
                <a:solidFill>
                  <a:schemeClr val="bg1"/>
                </a:solidFill>
              </a:defRPr>
            </a:lvl1pPr>
          </a:lstStyle>
          <a:p>
            <a:endParaRPr lang="en-US" dirty="0"/>
          </a:p>
          <a:p>
            <a:r>
              <a:rPr lang="en-US" dirty="0"/>
              <a:t>  Click icon to add picture</a:t>
            </a:r>
            <a:endParaRPr lang="en-GB" dirty="0"/>
          </a:p>
        </p:txBody>
      </p:sp>
    </p:spTree>
    <p:extLst>
      <p:ext uri="{BB962C8B-B14F-4D97-AF65-F5344CB8AC3E}">
        <p14:creationId xmlns:p14="http://schemas.microsoft.com/office/powerpoint/2010/main" val="126574453"/>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9A7ACD-E656-5C4C-8A63-C0C52D80D251}"/>
              </a:ext>
            </a:extLst>
          </p:cNvPr>
          <p:cNvSpPr/>
          <p:nvPr userDrawn="1"/>
        </p:nvSpPr>
        <p:spPr>
          <a:xfrm>
            <a:off x="0" y="0"/>
            <a:ext cx="9144000" cy="1221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685801" y="107092"/>
            <a:ext cx="6835346" cy="1112109"/>
          </a:xfrm>
        </p:spPr>
        <p:txBody>
          <a:bodyPr anchor="b">
            <a:normAutofit/>
          </a:bodyPr>
          <a:lstStyle>
            <a:lvl1pPr>
              <a:defRPr sz="21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pic>
        <p:nvPicPr>
          <p:cNvPr id="7" name="Picture 6" descr="Logo&#10;&#10;Description automatically generated">
            <a:extLst>
              <a:ext uri="{FF2B5EF4-FFF2-40B4-BE49-F238E27FC236}">
                <a16:creationId xmlns:a16="http://schemas.microsoft.com/office/drawing/2014/main" id="{A213140E-7E8E-DDAC-4625-307777FAFF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1147" y="163883"/>
            <a:ext cx="1484431" cy="1484431"/>
          </a:xfrm>
          <a:prstGeom prst="rect">
            <a:avLst/>
          </a:prstGeom>
        </p:spPr>
      </p:pic>
    </p:spTree>
    <p:extLst>
      <p:ext uri="{BB962C8B-B14F-4D97-AF65-F5344CB8AC3E}">
        <p14:creationId xmlns:p14="http://schemas.microsoft.com/office/powerpoint/2010/main" val="2851223474"/>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2EC13A-1284-E935-8670-1F428AB8B0FF}"/>
              </a:ext>
            </a:extLst>
          </p:cNvPr>
          <p:cNvSpPr/>
          <p:nvPr userDrawn="1"/>
        </p:nvSpPr>
        <p:spPr>
          <a:xfrm>
            <a:off x="0" y="0"/>
            <a:ext cx="9144000" cy="1221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Logo&#10;&#10;Description automatically generated">
            <a:extLst>
              <a:ext uri="{FF2B5EF4-FFF2-40B4-BE49-F238E27FC236}">
                <a16:creationId xmlns:a16="http://schemas.microsoft.com/office/drawing/2014/main" id="{E2E42BD7-3D5C-1FDE-C08F-B1E7A6FDAD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1147" y="163883"/>
            <a:ext cx="1484431" cy="1484431"/>
          </a:xfrm>
          <a:prstGeom prst="rect">
            <a:avLst/>
          </a:prstGeom>
        </p:spPr>
      </p:pic>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8">
            <a:extLst>
              <a:ext uri="{FF2B5EF4-FFF2-40B4-BE49-F238E27FC236}">
                <a16:creationId xmlns:a16="http://schemas.microsoft.com/office/drawing/2014/main" id="{01969E2F-655D-0AAD-82AF-EBDE753665A6}"/>
              </a:ext>
            </a:extLst>
          </p:cNvPr>
          <p:cNvSpPr>
            <a:spLocks noGrp="1"/>
          </p:cNvSpPr>
          <p:nvPr>
            <p:ph type="title" hasCustomPrompt="1"/>
          </p:nvPr>
        </p:nvSpPr>
        <p:spPr>
          <a:xfrm>
            <a:off x="650789" y="78698"/>
            <a:ext cx="6646245" cy="1143000"/>
          </a:xfrm>
        </p:spPr>
        <p:txBody>
          <a:bodyPr/>
          <a:lstStyle>
            <a:lvl1pPr>
              <a:defRPr>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939322392"/>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A9563-5EB9-077C-B71C-14BCDB25537D}"/>
              </a:ext>
            </a:extLst>
          </p:cNvPr>
          <p:cNvSpPr/>
          <p:nvPr userDrawn="1"/>
        </p:nvSpPr>
        <p:spPr>
          <a:xfrm>
            <a:off x="0" y="0"/>
            <a:ext cx="9144000" cy="1221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Logo&#10;&#10;Description automatically generated">
            <a:extLst>
              <a:ext uri="{FF2B5EF4-FFF2-40B4-BE49-F238E27FC236}">
                <a16:creationId xmlns:a16="http://schemas.microsoft.com/office/drawing/2014/main" id="{7F258C7F-C2B3-B3EF-C741-48D4D6A487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1147" y="163883"/>
            <a:ext cx="1484431" cy="1484431"/>
          </a:xfrm>
          <a:prstGeom prst="rect">
            <a:avLst/>
          </a:prstGeom>
        </p:spPr>
      </p:pic>
      <p:sp>
        <p:nvSpPr>
          <p:cNvPr id="2" name="Title 1"/>
          <p:cNvSpPr>
            <a:spLocks noGrp="1"/>
          </p:cNvSpPr>
          <p:nvPr>
            <p:ph type="title" hasCustomPrompt="1"/>
          </p:nvPr>
        </p:nvSpPr>
        <p:spPr>
          <a:xfrm>
            <a:off x="650790" y="78698"/>
            <a:ext cx="6870358" cy="1143000"/>
          </a:xfrm>
          <a:noFill/>
        </p:spPr>
        <p:txBody>
          <a:bodyPr/>
          <a:lstStyle/>
          <a:p>
            <a:r>
              <a:rPr lang="en-US" dirty="0"/>
              <a:t>CLICK TO EDIT MASTER TITLE STYLE</a:t>
            </a:r>
            <a:endParaRPr lang="en-GB" dirty="0"/>
          </a:p>
        </p:txBody>
      </p:sp>
    </p:spTree>
    <p:extLst>
      <p:ext uri="{BB962C8B-B14F-4D97-AF65-F5344CB8AC3E}">
        <p14:creationId xmlns:p14="http://schemas.microsoft.com/office/powerpoint/2010/main" val="3295150163"/>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216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 with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3E94E-86C0-196F-4C7B-FC85D018E27B}"/>
              </a:ext>
            </a:extLst>
          </p:cNvPr>
          <p:cNvSpPr/>
          <p:nvPr userDrawn="1"/>
        </p:nvSpPr>
        <p:spPr>
          <a:xfrm>
            <a:off x="0" y="0"/>
            <a:ext cx="9144000" cy="1221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descr="Logo&#10;&#10;Description automatically generated">
            <a:extLst>
              <a:ext uri="{FF2B5EF4-FFF2-40B4-BE49-F238E27FC236}">
                <a16:creationId xmlns:a16="http://schemas.microsoft.com/office/drawing/2014/main" id="{3BDF8C03-EA90-DAFC-60E9-362BA1C1F7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1147" y="163883"/>
            <a:ext cx="1484431" cy="1484431"/>
          </a:xfrm>
          <a:prstGeom prst="rect">
            <a:avLst/>
          </a:prstGeom>
        </p:spPr>
      </p:pic>
    </p:spTree>
    <p:extLst>
      <p:ext uri="{BB962C8B-B14F-4D97-AF65-F5344CB8AC3E}">
        <p14:creationId xmlns:p14="http://schemas.microsoft.com/office/powerpoint/2010/main" val="2072824121"/>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216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355280"/>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216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76002F-E671-6335-B517-46E3253B7C68}"/>
              </a:ext>
            </a:extLst>
          </p:cNvPr>
          <p:cNvSpPr/>
          <p:nvPr userDrawn="1"/>
        </p:nvSpPr>
        <p:spPr>
          <a:xfrm>
            <a:off x="0" y="0"/>
            <a:ext cx="9144000" cy="1221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Logo&#10;&#10;Description automatically generated">
            <a:extLst>
              <a:ext uri="{FF2B5EF4-FFF2-40B4-BE49-F238E27FC236}">
                <a16:creationId xmlns:a16="http://schemas.microsoft.com/office/drawing/2014/main" id="{F379D305-EC9F-35F0-A91A-3F8708DD4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1147" y="163883"/>
            <a:ext cx="1484431" cy="1484431"/>
          </a:xfrm>
          <a:prstGeom prst="rect">
            <a:avLst/>
          </a:prstGeom>
        </p:spPr>
      </p:pic>
      <p:sp>
        <p:nvSpPr>
          <p:cNvPr id="2" name="Title 1"/>
          <p:cNvSpPr>
            <a:spLocks noGrp="1"/>
          </p:cNvSpPr>
          <p:nvPr>
            <p:ph type="title"/>
          </p:nvPr>
        </p:nvSpPr>
        <p:spPr>
          <a:xfrm>
            <a:off x="457201" y="78698"/>
            <a:ext cx="7063946" cy="1143000"/>
          </a:xfrm>
        </p:spPr>
        <p:txBody>
          <a:bodyPr/>
          <a:lstStyle/>
          <a:p>
            <a:r>
              <a:rPr lang="en-US" dirty="0"/>
              <a:t>Click to edit Master title style</a:t>
            </a:r>
            <a:endParaRPr lang="en-GB" dirty="0"/>
          </a:p>
        </p:txBody>
      </p:sp>
      <p:sp>
        <p:nvSpPr>
          <p:cNvPr id="3" name="Table Placeholder 2"/>
          <p:cNvSpPr>
            <a:spLocks noGrp="1"/>
          </p:cNvSpPr>
          <p:nvPr>
            <p:ph type="tbl" idx="1"/>
          </p:nvPr>
        </p:nvSpPr>
        <p:spPr>
          <a:xfrm>
            <a:off x="457200" y="1600202"/>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p>
        </p:txBody>
      </p:sp>
    </p:spTree>
    <p:extLst>
      <p:ext uri="{BB962C8B-B14F-4D97-AF65-F5344CB8AC3E}">
        <p14:creationId xmlns:p14="http://schemas.microsoft.com/office/powerpoint/2010/main" val="254858929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title page without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252CB3-0BB0-0E9E-B6E3-D86415C97C7C}"/>
              </a:ext>
            </a:extLst>
          </p:cNvPr>
          <p:cNvPicPr>
            <a:picLocks noChangeAspect="1"/>
          </p:cNvPicPr>
          <p:nvPr userDrawn="1"/>
        </p:nvPicPr>
        <p:blipFill>
          <a:blip r:embed="rId2"/>
          <a:stretch>
            <a:fillRect/>
          </a:stretch>
        </p:blipFill>
        <p:spPr>
          <a:xfrm>
            <a:off x="-666582" y="5896773"/>
            <a:ext cx="3830948" cy="369604"/>
          </a:xfrm>
          <a:prstGeom prst="rect">
            <a:avLst/>
          </a:prstGeom>
        </p:spPr>
      </p:pic>
      <p:sp>
        <p:nvSpPr>
          <p:cNvPr id="5" name="Subtitle 3"/>
          <p:cNvSpPr>
            <a:spLocks noGrp="1"/>
          </p:cNvSpPr>
          <p:nvPr>
            <p:ph type="subTitle" idx="1" hasCustomPrompt="1"/>
          </p:nvPr>
        </p:nvSpPr>
        <p:spPr>
          <a:xfrm>
            <a:off x="629562" y="4221088"/>
            <a:ext cx="6858279" cy="540000"/>
          </a:xfrm>
          <a:prstGeom prst="rect">
            <a:avLst/>
          </a:prstGeom>
        </p:spPr>
        <p:txBody>
          <a:bodyPr/>
          <a:lstStyle>
            <a:lvl1pPr marL="0" indent="0" algn="l">
              <a:buNone/>
              <a:defRPr sz="1800" b="0" i="0">
                <a:solidFill>
                  <a:schemeClr val="tx1"/>
                </a:solidFill>
                <a:latin typeface="Nunito Sans Light" pitchFamily="2" charset="77"/>
                <a:ea typeface="Nunito Sans Light" pitchFamily="2" charset="77"/>
                <a:cs typeface="Nunito Sans Light" pitchFamily="2" charset="77"/>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 name</a:t>
            </a:r>
            <a:endParaRPr lang="en-GB" dirty="0"/>
          </a:p>
        </p:txBody>
      </p:sp>
      <p:sp>
        <p:nvSpPr>
          <p:cNvPr id="4" name="Subtitle 2">
            <a:extLst>
              <a:ext uri="{FF2B5EF4-FFF2-40B4-BE49-F238E27FC236}">
                <a16:creationId xmlns:a16="http://schemas.microsoft.com/office/drawing/2014/main" id="{51BB9B41-0F4A-2767-0095-FAAFBEEA3EFB}"/>
              </a:ext>
            </a:extLst>
          </p:cNvPr>
          <p:cNvSpPr>
            <a:spLocks noGrp="1"/>
          </p:cNvSpPr>
          <p:nvPr>
            <p:ph type="body" sz="quarter" idx="11" hasCustomPrompt="1"/>
          </p:nvPr>
        </p:nvSpPr>
        <p:spPr>
          <a:xfrm>
            <a:off x="629562" y="2710817"/>
            <a:ext cx="6858279" cy="1008112"/>
          </a:xfrm>
          <a:prstGeom prst="rect">
            <a:avLst/>
          </a:prstGeom>
        </p:spPr>
        <p:txBody>
          <a:bodyPr anchor="ctr" anchorCtr="0"/>
          <a:lstStyle>
            <a:lvl1pPr marL="0" indent="0">
              <a:buFontTx/>
              <a:buNone/>
              <a:defRPr sz="2400"/>
            </a:lvl1pPr>
          </a:lstStyle>
          <a:p>
            <a:pPr lvl="0"/>
            <a:r>
              <a:rPr lang="en-GB" dirty="0"/>
              <a:t>Subtitle</a:t>
            </a:r>
          </a:p>
        </p:txBody>
      </p:sp>
      <p:sp>
        <p:nvSpPr>
          <p:cNvPr id="2" name="Title 1">
            <a:extLst>
              <a:ext uri="{FF2B5EF4-FFF2-40B4-BE49-F238E27FC236}">
                <a16:creationId xmlns:a16="http://schemas.microsoft.com/office/drawing/2014/main" id="{881252B5-6148-C246-ABA6-BC6EB71AA080}"/>
              </a:ext>
            </a:extLst>
          </p:cNvPr>
          <p:cNvSpPr>
            <a:spLocks noGrp="1"/>
          </p:cNvSpPr>
          <p:nvPr>
            <p:ph type="title" hasCustomPrompt="1"/>
          </p:nvPr>
        </p:nvSpPr>
        <p:spPr>
          <a:xfrm>
            <a:off x="629100" y="1627200"/>
            <a:ext cx="6858000" cy="719137"/>
          </a:xfrm>
        </p:spPr>
        <p:txBody>
          <a:bodyPr/>
          <a:lstStyle>
            <a:lvl1pPr>
              <a:defRPr sz="2700"/>
            </a:lvl1pPr>
          </a:lstStyle>
          <a:p>
            <a:r>
              <a:rPr lang="en-US" dirty="0"/>
              <a:t>Title</a:t>
            </a:r>
            <a:endParaRPr lang="en-GB" dirty="0"/>
          </a:p>
        </p:txBody>
      </p:sp>
    </p:spTree>
    <p:extLst>
      <p:ext uri="{BB962C8B-B14F-4D97-AF65-F5344CB8AC3E}">
        <p14:creationId xmlns:p14="http://schemas.microsoft.com/office/powerpoint/2010/main" val="2243325578"/>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FD79CE-A5B7-A2BA-DE39-ED28E17D6838}"/>
              </a:ext>
            </a:extLst>
          </p:cNvPr>
          <p:cNvSpPr/>
          <p:nvPr userDrawn="1"/>
        </p:nvSpPr>
        <p:spPr>
          <a:xfrm>
            <a:off x="0" y="0"/>
            <a:ext cx="9144000" cy="1221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Logo&#10;&#10;Description automatically generated">
            <a:extLst>
              <a:ext uri="{FF2B5EF4-FFF2-40B4-BE49-F238E27FC236}">
                <a16:creationId xmlns:a16="http://schemas.microsoft.com/office/drawing/2014/main" id="{B9FBD20A-168D-767E-D271-CE01BA5103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1147" y="163883"/>
            <a:ext cx="1484431" cy="1484431"/>
          </a:xfrm>
          <a:prstGeom prst="rect">
            <a:avLst/>
          </a:prstGeom>
        </p:spPr>
      </p:pic>
      <p:sp>
        <p:nvSpPr>
          <p:cNvPr id="2" name="Title 1">
            <a:extLst>
              <a:ext uri="{FF2B5EF4-FFF2-40B4-BE49-F238E27FC236}">
                <a16:creationId xmlns:a16="http://schemas.microsoft.com/office/drawing/2014/main" id="{258B0662-4C54-43AB-61AB-6D0AA32B6E90}"/>
              </a:ext>
            </a:extLst>
          </p:cNvPr>
          <p:cNvSpPr>
            <a:spLocks noGrp="1"/>
          </p:cNvSpPr>
          <p:nvPr>
            <p:ph type="title"/>
          </p:nvPr>
        </p:nvSpPr>
        <p:spPr>
          <a:xfrm>
            <a:off x="650789" y="78698"/>
            <a:ext cx="6434298" cy="1143000"/>
          </a:xfrm>
        </p:spPr>
        <p:txBody>
          <a:bodyPr/>
          <a:lstStyle/>
          <a:p>
            <a:r>
              <a:rPr lang="en-GB"/>
              <a:t>Click to edit Master title style</a:t>
            </a:r>
            <a:endParaRPr lang="en-US"/>
          </a:p>
        </p:txBody>
      </p:sp>
      <p:sp>
        <p:nvSpPr>
          <p:cNvPr id="4" name="Picture Placeholder 3">
            <a:extLst>
              <a:ext uri="{FF2B5EF4-FFF2-40B4-BE49-F238E27FC236}">
                <a16:creationId xmlns:a16="http://schemas.microsoft.com/office/drawing/2014/main" id="{536B447B-FF1C-1F83-F550-A6C342D19B0B}"/>
              </a:ext>
            </a:extLst>
          </p:cNvPr>
          <p:cNvSpPr>
            <a:spLocks noGrp="1"/>
          </p:cNvSpPr>
          <p:nvPr>
            <p:ph type="pic" sz="quarter" idx="10"/>
          </p:nvPr>
        </p:nvSpPr>
        <p:spPr>
          <a:xfrm>
            <a:off x="704851" y="1648314"/>
            <a:ext cx="2985602" cy="1714967"/>
          </a:xfrm>
        </p:spPr>
        <p:txBody>
          <a:bodyPr/>
          <a:lstStyle/>
          <a:p>
            <a:endParaRPr lang="en-US"/>
          </a:p>
        </p:txBody>
      </p:sp>
      <p:sp>
        <p:nvSpPr>
          <p:cNvPr id="5" name="Picture Placeholder 3">
            <a:extLst>
              <a:ext uri="{FF2B5EF4-FFF2-40B4-BE49-F238E27FC236}">
                <a16:creationId xmlns:a16="http://schemas.microsoft.com/office/drawing/2014/main" id="{6A3E7108-E349-CE90-1BD7-9F0685B19070}"/>
              </a:ext>
            </a:extLst>
          </p:cNvPr>
          <p:cNvSpPr>
            <a:spLocks noGrp="1"/>
          </p:cNvSpPr>
          <p:nvPr>
            <p:ph type="pic" sz="quarter" idx="11"/>
          </p:nvPr>
        </p:nvSpPr>
        <p:spPr>
          <a:xfrm>
            <a:off x="3948798" y="1654291"/>
            <a:ext cx="2985602" cy="1714967"/>
          </a:xfrm>
        </p:spPr>
        <p:txBody>
          <a:bodyPr/>
          <a:lstStyle/>
          <a:p>
            <a:endParaRPr lang="en-US"/>
          </a:p>
        </p:txBody>
      </p:sp>
      <p:sp>
        <p:nvSpPr>
          <p:cNvPr id="6" name="Picture Placeholder 3">
            <a:extLst>
              <a:ext uri="{FF2B5EF4-FFF2-40B4-BE49-F238E27FC236}">
                <a16:creationId xmlns:a16="http://schemas.microsoft.com/office/drawing/2014/main" id="{4FB9BE83-738E-693C-5D42-EF95715C3BAE}"/>
              </a:ext>
            </a:extLst>
          </p:cNvPr>
          <p:cNvSpPr>
            <a:spLocks noGrp="1"/>
          </p:cNvSpPr>
          <p:nvPr>
            <p:ph type="pic" sz="quarter" idx="12"/>
          </p:nvPr>
        </p:nvSpPr>
        <p:spPr>
          <a:xfrm>
            <a:off x="704851" y="3626527"/>
            <a:ext cx="2985602" cy="1714967"/>
          </a:xfrm>
        </p:spPr>
        <p:txBody>
          <a:bodyPr/>
          <a:lstStyle/>
          <a:p>
            <a:endParaRPr lang="en-US" dirty="0"/>
          </a:p>
        </p:txBody>
      </p:sp>
      <p:sp>
        <p:nvSpPr>
          <p:cNvPr id="7" name="Picture Placeholder 3">
            <a:extLst>
              <a:ext uri="{FF2B5EF4-FFF2-40B4-BE49-F238E27FC236}">
                <a16:creationId xmlns:a16="http://schemas.microsoft.com/office/drawing/2014/main" id="{F7685223-586E-4746-3F94-C749DE2C6EFF}"/>
              </a:ext>
            </a:extLst>
          </p:cNvPr>
          <p:cNvSpPr>
            <a:spLocks noGrp="1"/>
          </p:cNvSpPr>
          <p:nvPr>
            <p:ph type="pic" sz="quarter" idx="13"/>
          </p:nvPr>
        </p:nvSpPr>
        <p:spPr>
          <a:xfrm>
            <a:off x="3948798" y="3632503"/>
            <a:ext cx="2985602" cy="1714967"/>
          </a:xfrm>
        </p:spPr>
        <p:txBody>
          <a:bodyPr/>
          <a:lstStyle/>
          <a:p>
            <a:endParaRPr lang="en-US" dirty="0"/>
          </a:p>
        </p:txBody>
      </p:sp>
    </p:spTree>
    <p:extLst>
      <p:ext uri="{BB962C8B-B14F-4D97-AF65-F5344CB8AC3E}">
        <p14:creationId xmlns:p14="http://schemas.microsoft.com/office/powerpoint/2010/main" val="409306511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do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FBBD70-82CD-3A2E-5AC7-9C2240D0F812}"/>
              </a:ext>
            </a:extLst>
          </p:cNvPr>
          <p:cNvPicPr>
            <a:picLocks noChangeAspect="1"/>
          </p:cNvPicPr>
          <p:nvPr userDrawn="1"/>
        </p:nvPicPr>
        <p:blipFill>
          <a:blip r:embed="rId2"/>
          <a:stretch>
            <a:fillRect/>
          </a:stretch>
        </p:blipFill>
        <p:spPr>
          <a:xfrm>
            <a:off x="-666582" y="5896773"/>
            <a:ext cx="3830948" cy="369604"/>
          </a:xfrm>
          <a:prstGeom prst="rect">
            <a:avLst/>
          </a:prstGeom>
        </p:spPr>
      </p:pic>
      <p:sp>
        <p:nvSpPr>
          <p:cNvPr id="5" name="Content Placeholder 2">
            <a:extLst>
              <a:ext uri="{FF2B5EF4-FFF2-40B4-BE49-F238E27FC236}">
                <a16:creationId xmlns:a16="http://schemas.microsoft.com/office/drawing/2014/main" id="{B9B7F2E7-61FD-02EF-B7A8-26A5F9E028AC}"/>
              </a:ext>
            </a:extLst>
          </p:cNvPr>
          <p:cNvSpPr>
            <a:spLocks noGrp="1"/>
          </p:cNvSpPr>
          <p:nvPr>
            <p:ph sz="quarter" idx="10"/>
          </p:nvPr>
        </p:nvSpPr>
        <p:spPr>
          <a:xfrm>
            <a:off x="621506" y="1908000"/>
            <a:ext cx="6749654" cy="3780000"/>
          </a:xfrm>
        </p:spPr>
        <p:txBody>
          <a:bodyPr/>
          <a:lstStyle/>
          <a:p>
            <a:pPr lvl="0"/>
            <a:r>
              <a:rPr lang="en-US"/>
              <a:t>Click to edit Master text styles</a:t>
            </a:r>
          </a:p>
          <a:p>
            <a:pPr lvl="1"/>
            <a:r>
              <a:rPr lang="en-US"/>
              <a:t>Second level</a:t>
            </a:r>
          </a:p>
          <a:p>
            <a:pPr lvl="2"/>
            <a:r>
              <a:rPr lang="en-US"/>
              <a:t>Third level</a:t>
            </a:r>
          </a:p>
        </p:txBody>
      </p:sp>
      <p:sp>
        <p:nvSpPr>
          <p:cNvPr id="4" name="Title 1">
            <a:extLst>
              <a:ext uri="{FF2B5EF4-FFF2-40B4-BE49-F238E27FC236}">
                <a16:creationId xmlns:a16="http://schemas.microsoft.com/office/drawing/2014/main" id="{4400C0D0-34F3-AD35-295C-432D61D91673}"/>
              </a:ext>
            </a:extLst>
          </p:cNvPr>
          <p:cNvSpPr>
            <a:spLocks noGrp="1"/>
          </p:cNvSpPr>
          <p:nvPr>
            <p:ph type="title"/>
          </p:nvPr>
        </p:nvSpPr>
        <p:spPr>
          <a:xfrm>
            <a:off x="621000" y="540000"/>
            <a:ext cx="6750000" cy="1152000"/>
          </a:xfrm>
        </p:spPr>
        <p:txBody>
          <a:bodyPr/>
          <a:lstStyle/>
          <a:p>
            <a:r>
              <a:rPr lang="en-US"/>
              <a:t>Click to edit Master title style</a:t>
            </a:r>
            <a:endParaRPr lang="en-GB"/>
          </a:p>
        </p:txBody>
      </p:sp>
    </p:spTree>
    <p:extLst>
      <p:ext uri="{BB962C8B-B14F-4D97-AF65-F5344CB8AC3E}">
        <p14:creationId xmlns:p14="http://schemas.microsoft.com/office/powerpoint/2010/main" val="245193335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3DC932F-3811-F7D1-D871-C2C3B3B884A7}"/>
              </a:ext>
            </a:extLst>
          </p:cNvPr>
          <p:cNvSpPr>
            <a:spLocks noGrp="1"/>
          </p:cNvSpPr>
          <p:nvPr>
            <p:ph sz="quarter" idx="11"/>
          </p:nvPr>
        </p:nvSpPr>
        <p:spPr>
          <a:xfrm>
            <a:off x="4239000" y="1908000"/>
            <a:ext cx="3510000" cy="3780000"/>
          </a:xfrm>
        </p:spPr>
        <p:txBody>
          <a:bodyPr/>
          <a:lstStyle>
            <a:lvl1pPr>
              <a:defRPr sz="1350"/>
            </a:lvl1pPr>
            <a:lvl2pPr>
              <a:defRPr sz="1275"/>
            </a:lvl2pPr>
            <a:lvl3pPr>
              <a:defRPr sz="1200"/>
            </a:lvl3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0C318BAF-6AEA-2772-39B1-A39796F5602A}"/>
              </a:ext>
            </a:extLst>
          </p:cNvPr>
          <p:cNvSpPr>
            <a:spLocks noGrp="1"/>
          </p:cNvSpPr>
          <p:nvPr>
            <p:ph sz="quarter" idx="10"/>
          </p:nvPr>
        </p:nvSpPr>
        <p:spPr>
          <a:xfrm>
            <a:off x="621506" y="1908000"/>
            <a:ext cx="3510000" cy="3780000"/>
          </a:xfrm>
        </p:spPr>
        <p:txBody>
          <a:bodyPr/>
          <a:lstStyle>
            <a:lvl1pPr>
              <a:defRPr sz="1350"/>
            </a:lvl1pPr>
            <a:lvl2pPr>
              <a:defRPr sz="1275"/>
            </a:lvl2pPr>
            <a:lvl3pPr>
              <a:defRPr sz="1200"/>
            </a:lvl3pPr>
          </a:lstStyle>
          <a:p>
            <a:pPr lvl="0"/>
            <a:r>
              <a:rPr lang="en-US"/>
              <a:t>Click to edit Master text styles</a:t>
            </a:r>
          </a:p>
          <a:p>
            <a:pPr lvl="1"/>
            <a:r>
              <a:rPr lang="en-US"/>
              <a:t>Second level</a:t>
            </a:r>
          </a:p>
          <a:p>
            <a:pPr lvl="2"/>
            <a:r>
              <a:rPr lang="en-US"/>
              <a:t>Third level</a:t>
            </a:r>
          </a:p>
        </p:txBody>
      </p:sp>
      <p:sp>
        <p:nvSpPr>
          <p:cNvPr id="4" name="Title 1">
            <a:extLst>
              <a:ext uri="{FF2B5EF4-FFF2-40B4-BE49-F238E27FC236}">
                <a16:creationId xmlns:a16="http://schemas.microsoft.com/office/drawing/2014/main" id="{B9FA0147-93CA-0F4E-57A2-171E97136A14}"/>
              </a:ext>
            </a:extLst>
          </p:cNvPr>
          <p:cNvSpPr>
            <a:spLocks noGrp="1"/>
          </p:cNvSpPr>
          <p:nvPr>
            <p:ph type="title"/>
          </p:nvPr>
        </p:nvSpPr>
        <p:spPr>
          <a:xfrm>
            <a:off x="621000" y="540000"/>
            <a:ext cx="6750000" cy="1152000"/>
          </a:xfrm>
        </p:spPr>
        <p:txBody>
          <a:bodyPr/>
          <a:lstStyle/>
          <a:p>
            <a:r>
              <a:rPr lang="en-US"/>
              <a:t>Click to edit Master title style</a:t>
            </a:r>
            <a:endParaRPr lang="en-GB"/>
          </a:p>
        </p:txBody>
      </p:sp>
    </p:spTree>
    <p:extLst>
      <p:ext uri="{BB962C8B-B14F-4D97-AF65-F5344CB8AC3E}">
        <p14:creationId xmlns:p14="http://schemas.microsoft.com/office/powerpoint/2010/main" val="58211627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 coloured outline">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01A79BB4-7F92-6BDC-AB73-69F4F025326B}"/>
              </a:ext>
            </a:extLst>
          </p:cNvPr>
          <p:cNvSpPr>
            <a:spLocks noGrp="1"/>
          </p:cNvSpPr>
          <p:nvPr>
            <p:ph sz="quarter" idx="11"/>
          </p:nvPr>
        </p:nvSpPr>
        <p:spPr>
          <a:xfrm>
            <a:off x="4239000" y="1908000"/>
            <a:ext cx="3510000" cy="3780000"/>
          </a:xfrm>
          <a:ln w="19050">
            <a:solidFill>
              <a:schemeClr val="accent3"/>
            </a:solidFill>
          </a:ln>
        </p:spPr>
        <p:txBody>
          <a:bodyPr/>
          <a:lstStyle>
            <a:lvl1pPr>
              <a:defRPr sz="1350"/>
            </a:lvl1pPr>
            <a:lvl2pPr>
              <a:defRPr sz="1275"/>
            </a:lvl2pPr>
            <a:lvl3pPr>
              <a:defRPr sz="1200"/>
            </a:lvl3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7A5B8C15-F304-DB78-E20E-9B4A61D538B4}"/>
              </a:ext>
            </a:extLst>
          </p:cNvPr>
          <p:cNvSpPr>
            <a:spLocks noGrp="1"/>
          </p:cNvSpPr>
          <p:nvPr>
            <p:ph sz="quarter" idx="10"/>
          </p:nvPr>
        </p:nvSpPr>
        <p:spPr>
          <a:xfrm>
            <a:off x="621506" y="1908000"/>
            <a:ext cx="3510000" cy="3780000"/>
          </a:xfrm>
          <a:ln w="19050">
            <a:solidFill>
              <a:schemeClr val="accent3"/>
            </a:solidFill>
          </a:ln>
        </p:spPr>
        <p:txBody>
          <a:bodyPr/>
          <a:lstStyle>
            <a:lvl1pPr>
              <a:defRPr sz="1350"/>
            </a:lvl1pPr>
            <a:lvl2pPr>
              <a:defRPr sz="1275"/>
            </a:lvl2pPr>
            <a:lvl3pPr>
              <a:defRPr sz="1200"/>
            </a:lvl3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62A61A83-6133-E5F0-A6BC-B39D978447AD}"/>
              </a:ext>
            </a:extLst>
          </p:cNvPr>
          <p:cNvSpPr>
            <a:spLocks noGrp="1"/>
          </p:cNvSpPr>
          <p:nvPr>
            <p:ph type="title"/>
          </p:nvPr>
        </p:nvSpPr>
        <p:spPr>
          <a:xfrm>
            <a:off x="621000" y="540000"/>
            <a:ext cx="6750000" cy="1152000"/>
          </a:xfrm>
        </p:spPr>
        <p:txBody>
          <a:bodyPr/>
          <a:lstStyle/>
          <a:p>
            <a:r>
              <a:rPr lang="en-US"/>
              <a:t>Click to edit Master title style</a:t>
            </a:r>
            <a:endParaRPr lang="en-GB"/>
          </a:p>
        </p:txBody>
      </p:sp>
    </p:spTree>
    <p:extLst>
      <p:ext uri="{BB962C8B-B14F-4D97-AF65-F5344CB8AC3E}">
        <p14:creationId xmlns:p14="http://schemas.microsoft.com/office/powerpoint/2010/main" val="30731392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FC3EDA7E-D64E-7703-0DC0-ECF3FACCB0EC}"/>
              </a:ext>
            </a:extLst>
          </p:cNvPr>
          <p:cNvSpPr>
            <a:spLocks noGrp="1"/>
          </p:cNvSpPr>
          <p:nvPr>
            <p:ph idx="1"/>
          </p:nvPr>
        </p:nvSpPr>
        <p:spPr>
          <a:xfrm>
            <a:off x="3574800" y="273600"/>
            <a:ext cx="5111100" cy="58536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4" name="Text Placeholder 2"/>
          <p:cNvSpPr>
            <a:spLocks noGrp="1"/>
          </p:cNvSpPr>
          <p:nvPr>
            <p:ph type="body" sz="half" idx="2"/>
          </p:nvPr>
        </p:nvSpPr>
        <p:spPr>
          <a:xfrm>
            <a:off x="457201" y="1484784"/>
            <a:ext cx="3008313" cy="4641380"/>
          </a:xfrm>
          <a:prstGeom prst="rect">
            <a:avLst/>
          </a:prstGeom>
        </p:spPr>
        <p:txBody>
          <a:bodyPr/>
          <a:lstStyle>
            <a:lvl1pPr marL="0" indent="0">
              <a:buNone/>
              <a:defRPr sz="1200" b="0" i="0">
                <a:latin typeface="Nunito Sans" pitchFamily="2" charset="0"/>
                <a:ea typeface="Nunito Sans" pitchFamily="2" charset="0"/>
                <a:cs typeface="Nunito Sans" pitchFamily="2"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itle 1"/>
          <p:cNvSpPr>
            <a:spLocks noGrp="1"/>
          </p:cNvSpPr>
          <p:nvPr>
            <p:ph type="title"/>
          </p:nvPr>
        </p:nvSpPr>
        <p:spPr>
          <a:xfrm>
            <a:off x="456300" y="273600"/>
            <a:ext cx="3007800" cy="1162800"/>
          </a:xfrm>
          <a:prstGeom prst="rect">
            <a:avLst/>
          </a:prstGeom>
        </p:spPr>
        <p:txBody>
          <a:bodyPr anchor="b" anchorCtr="0">
            <a:noAutofit/>
          </a:bodyPr>
          <a:lstStyle>
            <a:lvl1pPr algn="l">
              <a:defRPr sz="1500" b="1" i="0">
                <a:solidFill>
                  <a:schemeClr val="tx2"/>
                </a:solidFill>
                <a:latin typeface="Nunito Sans"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93866116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1200" b="0" i="0">
                <a:latin typeface="Nunito Sans" pitchFamily="2" charset="0"/>
                <a:ea typeface="Nunito Sans" pitchFamily="2" charset="0"/>
                <a:cs typeface="Nunito Sans" pitchFamily="2"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dirty="0"/>
          </a:p>
        </p:txBody>
      </p:sp>
      <p:sp>
        <p:nvSpPr>
          <p:cNvPr id="4" name="Text Placeholder 2"/>
          <p:cNvSpPr>
            <a:spLocks noGrp="1"/>
          </p:cNvSpPr>
          <p:nvPr>
            <p:ph type="body" sz="half" idx="2"/>
          </p:nvPr>
        </p:nvSpPr>
        <p:spPr>
          <a:xfrm>
            <a:off x="1792288" y="5367338"/>
            <a:ext cx="5486400" cy="804862"/>
          </a:xfrm>
          <a:prstGeom prst="rect">
            <a:avLst/>
          </a:prstGeom>
        </p:spPr>
        <p:txBody>
          <a:bodyPr/>
          <a:lstStyle>
            <a:lvl1pPr marL="0" indent="0">
              <a:buNone/>
              <a:defRPr sz="1200" b="0" i="0">
                <a:latin typeface="Nunito Sans" pitchFamily="2" charset="0"/>
                <a:ea typeface="Nunito Sans" pitchFamily="2" charset="0"/>
                <a:cs typeface="Nunito Sans" pitchFamily="2"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itle 1"/>
          <p:cNvSpPr>
            <a:spLocks noGrp="1"/>
          </p:cNvSpPr>
          <p:nvPr>
            <p:ph type="title" hasCustomPrompt="1"/>
          </p:nvPr>
        </p:nvSpPr>
        <p:spPr>
          <a:xfrm>
            <a:off x="1792800" y="4802400"/>
            <a:ext cx="5486400" cy="565200"/>
          </a:xfrm>
          <a:prstGeom prst="rect">
            <a:avLst/>
          </a:prstGeom>
        </p:spPr>
        <p:txBody>
          <a:bodyPr>
            <a:noAutofit/>
          </a:bodyPr>
          <a:lstStyle>
            <a:lvl1pPr>
              <a:defRPr sz="1800" b="1" i="0">
                <a:solidFill>
                  <a:schemeClr val="tx2"/>
                </a:solidFill>
                <a:latin typeface="Nunito Sans" pitchFamily="2" charset="0"/>
              </a:defRPr>
            </a:lvl1pPr>
          </a:lstStyle>
          <a:p>
            <a:r>
              <a:rPr lang="en-GB" dirty="0"/>
              <a:t>CLICK TO EDIT MASTER TITLE STYLE</a:t>
            </a:r>
          </a:p>
        </p:txBody>
      </p:sp>
    </p:spTree>
    <p:extLst>
      <p:ext uri="{BB962C8B-B14F-4D97-AF65-F5344CB8AC3E}">
        <p14:creationId xmlns:p14="http://schemas.microsoft.com/office/powerpoint/2010/main" val="214758522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22.xml"/><Relationship Id="rId7" Type="http://schemas.openxmlformats.org/officeDocument/2006/relationships/image" Target="../media/image20.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7.xml"/><Relationship Id="rId7" Type="http://schemas.openxmlformats.org/officeDocument/2006/relationships/image" Target="../media/image23.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theme" Target="../theme/theme6.xml"/><Relationship Id="rId1" Type="http://schemas.openxmlformats.org/officeDocument/2006/relationships/slideLayout" Target="../slideLayouts/slideLayout30.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7.jp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33.xml"/><Relationship Id="rId7" Type="http://schemas.openxmlformats.org/officeDocument/2006/relationships/image" Target="../media/image2.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27.jpg"/><Relationship Id="rId5" Type="http://schemas.openxmlformats.org/officeDocument/2006/relationships/image" Target="../media/image28.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3.svg"/><Relationship Id="rId5" Type="http://schemas.openxmlformats.org/officeDocument/2006/relationships/slideLayout" Target="../slideLayouts/slideLayout38.xml"/><Relationship Id="rId10" Type="http://schemas.openxmlformats.org/officeDocument/2006/relationships/image" Target="../media/image2.png"/><Relationship Id="rId4" Type="http://schemas.openxmlformats.org/officeDocument/2006/relationships/slideLayout" Target="../slideLayouts/slideLayout37.xml"/><Relationship Id="rId9" Type="http://schemas.openxmlformats.org/officeDocument/2006/relationships/image" Target="../media/image27.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82CB6119-F209-490B-5F1C-8BEDAE205AD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23435" y="-10292"/>
            <a:ext cx="1327593" cy="2916000"/>
          </a:xfrm>
          <a:prstGeom prst="rect">
            <a:avLst/>
          </a:prstGeom>
        </p:spPr>
      </p:pic>
      <p:sp>
        <p:nvSpPr>
          <p:cNvPr id="8" name="TextBox 7"/>
          <p:cNvSpPr txBox="1"/>
          <p:nvPr userDrawn="1"/>
        </p:nvSpPr>
        <p:spPr>
          <a:xfrm>
            <a:off x="629562" y="6357600"/>
            <a:ext cx="2050346" cy="363600"/>
          </a:xfrm>
          <a:prstGeom prst="rect">
            <a:avLst/>
          </a:prstGeom>
          <a:noFill/>
        </p:spPr>
        <p:txBody>
          <a:bodyPr wrap="square" rtlCol="0"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46ED965-7FA1-483F-AF6B-8E4C8CD210AC}" type="slidenum">
              <a:rPr lang="en-GB" sz="825" b="0" i="0" smtClean="0">
                <a:solidFill>
                  <a:srgbClr val="7F7F7F"/>
                </a:solidFill>
                <a:latin typeface="Nunito Sans" pitchFamily="2" charset="0"/>
              </a:rPr>
              <a:pPr marL="0" marR="0" lvl="0" indent="0" algn="l" defTabSz="685800" rtl="0" eaLnBrk="1" fontAlgn="auto" latinLnBrk="0" hangingPunct="1">
                <a:lnSpc>
                  <a:spcPct val="100000"/>
                </a:lnSpc>
                <a:spcBef>
                  <a:spcPts val="0"/>
                </a:spcBef>
                <a:spcAft>
                  <a:spcPts val="0"/>
                </a:spcAft>
                <a:buClrTx/>
                <a:buSzTx/>
                <a:buFontTx/>
                <a:buNone/>
                <a:tabLst/>
                <a:defRPr/>
              </a:pPr>
              <a:t>‹#›</a:t>
            </a:fld>
            <a:r>
              <a:rPr lang="en-GB" sz="825" b="0" i="0" dirty="0">
                <a:solidFill>
                  <a:srgbClr val="7F7F7F"/>
                </a:solidFill>
                <a:latin typeface="Nunito Sans" pitchFamily="2" charset="0"/>
              </a:rPr>
              <a:t> © HFL EDUCATION</a:t>
            </a:r>
          </a:p>
        </p:txBody>
      </p:sp>
      <p:pic>
        <p:nvPicPr>
          <p:cNvPr id="9" name="Picture 8">
            <a:extLst>
              <a:ext uri="{FF2B5EF4-FFF2-40B4-BE49-F238E27FC236}">
                <a16:creationId xmlns:a16="http://schemas.microsoft.com/office/drawing/2014/main" id="{D3C77FB5-FEAB-039F-D790-CE10DD85B729}"/>
              </a:ext>
            </a:extLst>
          </p:cNvPr>
          <p:cNvPicPr>
            <a:picLocks noChangeAspect="1"/>
          </p:cNvPicPr>
          <p:nvPr userDrawn="1"/>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8302156" y="5698777"/>
            <a:ext cx="653058" cy="846778"/>
          </a:xfrm>
          <a:prstGeom prst="rect">
            <a:avLst/>
          </a:prstGeom>
        </p:spPr>
      </p:pic>
      <p:sp>
        <p:nvSpPr>
          <p:cNvPr id="2" name="Text Placeholder 2">
            <a:extLst>
              <a:ext uri="{FF2B5EF4-FFF2-40B4-BE49-F238E27FC236}">
                <a16:creationId xmlns:a16="http://schemas.microsoft.com/office/drawing/2014/main" id="{CAD47041-3D2B-01A3-767C-ACFD96D5D72D}"/>
              </a:ext>
            </a:extLst>
          </p:cNvPr>
          <p:cNvSpPr>
            <a:spLocks noGrp="1"/>
          </p:cNvSpPr>
          <p:nvPr>
            <p:ph type="body" idx="1"/>
          </p:nvPr>
        </p:nvSpPr>
        <p:spPr>
          <a:xfrm>
            <a:off x="621000" y="1908000"/>
            <a:ext cx="6750000" cy="37800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endParaRPr lang="en-GB" dirty="0"/>
          </a:p>
        </p:txBody>
      </p:sp>
      <p:sp>
        <p:nvSpPr>
          <p:cNvPr id="4" name="Title Placeholder 1">
            <a:extLst>
              <a:ext uri="{FF2B5EF4-FFF2-40B4-BE49-F238E27FC236}">
                <a16:creationId xmlns:a16="http://schemas.microsoft.com/office/drawing/2014/main" id="{592179D6-3B4B-67A4-0CAB-4EE3CBAEDA64}"/>
              </a:ext>
            </a:extLst>
          </p:cNvPr>
          <p:cNvSpPr>
            <a:spLocks noGrp="1"/>
          </p:cNvSpPr>
          <p:nvPr>
            <p:ph type="title"/>
          </p:nvPr>
        </p:nvSpPr>
        <p:spPr>
          <a:xfrm>
            <a:off x="621000" y="540000"/>
            <a:ext cx="6750000" cy="1152000"/>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3043681592"/>
      </p:ext>
    </p:extLst>
  </p:cSld>
  <p:clrMap bg1="lt1" tx1="dk1" bg2="lt2" tx2="dk2" accent1="accent1" accent2="accent2" accent3="accent3" accent4="accent4" accent5="accent5" accent6="accent6" hlink="hlink" folHlink="folHlink"/>
  <p:sldLayoutIdLst>
    <p:sldLayoutId id="2147483873" r:id="rId1"/>
    <p:sldLayoutId id="2147483855" r:id="rId2"/>
    <p:sldLayoutId id="2147483852" r:id="rId3"/>
    <p:sldLayoutId id="2147483798" r:id="rId4"/>
    <p:sldLayoutId id="2147483663" r:id="rId5"/>
    <p:sldLayoutId id="2147483674" r:id="rId6"/>
    <p:sldLayoutId id="2147483665" r:id="rId7"/>
    <p:sldLayoutId id="2147483670" r:id="rId8"/>
    <p:sldLayoutId id="2147483671" r:id="rId9"/>
    <p:sldLayoutId id="2147483856" r:id="rId10"/>
    <p:sldLayoutId id="2147483797" r:id="rId11"/>
  </p:sldLayoutIdLst>
  <p:transition spd="med">
    <p:fade/>
  </p:transition>
  <p:hf hdr="0" ftr="0" dt="0"/>
  <p:txStyles>
    <p:titleStyle>
      <a:lvl1pPr algn="l" defTabSz="685800" rtl="0" eaLnBrk="1" latinLnBrk="0" hangingPunct="1">
        <a:spcBef>
          <a:spcPct val="0"/>
        </a:spcBef>
        <a:buNone/>
        <a:defRPr lang="en-GB" sz="2400" b="1" i="0" kern="1200" cap="all" baseline="0" smtClean="0">
          <a:solidFill>
            <a:schemeClr val="tx2"/>
          </a:solidFill>
          <a:latin typeface="Nunito Sans" pitchFamily="2" charset="0"/>
          <a:ea typeface="Nunito Sans" pitchFamily="2" charset="0"/>
          <a:cs typeface="Nunito Sans" pitchFamily="2" charset="0"/>
        </a:defRPr>
      </a:lvl1pPr>
    </p:titleStyle>
    <p:bodyStyle>
      <a:lvl1pPr marL="270000" indent="-270000" algn="l" defTabSz="685800" rtl="0" eaLnBrk="1" latinLnBrk="0" hangingPunct="1">
        <a:spcBef>
          <a:spcPts val="0"/>
        </a:spcBef>
        <a:spcAft>
          <a:spcPts val="900"/>
        </a:spcAft>
        <a:buClr>
          <a:schemeClr val="accent1"/>
        </a:buClr>
        <a:buSzPct val="112000"/>
        <a:buFont typeface="Arial" panose="020B0604020202020204" pitchFamily="34" charset="0"/>
        <a:buChar char="•"/>
        <a:defRPr lang="en-US" sz="1500" b="0" i="0" kern="1200" dirty="0">
          <a:solidFill>
            <a:schemeClr val="tx1">
              <a:lumMod val="85000"/>
              <a:lumOff val="15000"/>
            </a:schemeClr>
          </a:solidFill>
          <a:latin typeface="Nunito Sans" pitchFamily="2" charset="77"/>
          <a:ea typeface="Nunito Sans" pitchFamily="2" charset="77"/>
          <a:cs typeface="Nunito Sans" pitchFamily="2" charset="77"/>
        </a:defRPr>
      </a:lvl1pPr>
      <a:lvl2pPr marL="540000" indent="-270000" algn="l" defTabSz="685800" rtl="0" eaLnBrk="1" latinLnBrk="0" hangingPunct="1">
        <a:spcBef>
          <a:spcPts val="0"/>
        </a:spcBef>
        <a:spcAft>
          <a:spcPts val="900"/>
        </a:spcAft>
        <a:buClr>
          <a:schemeClr val="accent1"/>
        </a:buClr>
        <a:buSzPct val="95000"/>
        <a:buFont typeface="Wingdings" panose="05000000000000000000" pitchFamily="2" charset="2"/>
        <a:buChar char="§"/>
        <a:defRPr lang="en-US" sz="1425" b="0" i="0" kern="1200" dirty="0">
          <a:solidFill>
            <a:schemeClr val="tx1">
              <a:lumMod val="85000"/>
              <a:lumOff val="15000"/>
            </a:schemeClr>
          </a:solidFill>
          <a:latin typeface="Nunito Sans" pitchFamily="2" charset="77"/>
          <a:ea typeface="Nunito Sans" pitchFamily="2" charset="77"/>
          <a:cs typeface="Nunito Sans" pitchFamily="2" charset="77"/>
        </a:defRPr>
      </a:lvl2pPr>
      <a:lvl3pPr marL="810000" indent="-270000" algn="l" defTabSz="685800" rtl="0" eaLnBrk="1" latinLnBrk="0" hangingPunct="1">
        <a:spcBef>
          <a:spcPts val="0"/>
        </a:spcBef>
        <a:spcAft>
          <a:spcPts val="900"/>
        </a:spcAft>
        <a:buClr>
          <a:schemeClr val="accent1"/>
        </a:buClr>
        <a:buFont typeface="Nunito Sans" pitchFamily="2" charset="77"/>
        <a:buChar char="-"/>
        <a:defRPr lang="en-US" sz="1350" b="0" i="0" kern="1200" dirty="0">
          <a:solidFill>
            <a:schemeClr val="tx1">
              <a:lumMod val="85000"/>
              <a:lumOff val="15000"/>
            </a:schemeClr>
          </a:solidFill>
          <a:latin typeface="Nunito Sans" pitchFamily="2" charset="77"/>
          <a:ea typeface="Nunito Sans" pitchFamily="2" charset="77"/>
          <a:cs typeface="Nunito Sans" pitchFamily="2" charset="77"/>
        </a:defRPr>
      </a:lvl3pPr>
      <a:lvl4pPr marL="1028700" indent="0" algn="l" defTabSz="685800" rtl="0" eaLnBrk="1" latinLnBrk="0" hangingPunct="1">
        <a:spcBef>
          <a:spcPct val="20000"/>
        </a:spcBef>
        <a:buClr>
          <a:schemeClr val="accent4"/>
        </a:buClr>
        <a:buFont typeface="Arial" panose="020B0604020202020204" pitchFamily="34" charset="0"/>
        <a:buNone/>
        <a:defRPr lang="en-US" sz="1350" kern="1200" smtClean="0">
          <a:solidFill>
            <a:schemeClr val="tx1"/>
          </a:solidFill>
          <a:latin typeface="Nunito Sans" pitchFamily="2" charset="77"/>
          <a:ea typeface="Nunito Sans" pitchFamily="2" charset="77"/>
          <a:cs typeface="Nunito Sans" pitchFamily="2" charset="77"/>
        </a:defRPr>
      </a:lvl4pPr>
      <a:lvl5pPr marL="1371600" indent="0" algn="l" defTabSz="685800" rtl="0" eaLnBrk="1" latinLnBrk="0" hangingPunct="1">
        <a:spcBef>
          <a:spcPct val="20000"/>
        </a:spcBef>
        <a:buClr>
          <a:schemeClr val="accent4"/>
        </a:buClr>
        <a:buFont typeface="Arial" panose="020B0604020202020204" pitchFamily="34" charset="0"/>
        <a:buNone/>
        <a:defRPr lang="en-GB" sz="1350" kern="1200" smtClean="0">
          <a:solidFill>
            <a:schemeClr val="tx1"/>
          </a:solidFill>
          <a:latin typeface="Nunito Sans" pitchFamily="2" charset="77"/>
          <a:ea typeface="Nunito Sans" pitchFamily="2" charset="77"/>
          <a:cs typeface="Nunito Sans" pitchFamily="2" charset="77"/>
        </a:defRPr>
      </a:lvl5pPr>
      <a:lvl6pPr marL="1714500" indent="0" algn="l" defTabSz="685800" rtl="0" eaLnBrk="1" latinLnBrk="0" hangingPunct="1">
        <a:spcBef>
          <a:spcPct val="20000"/>
        </a:spcBef>
        <a:buFont typeface="Arial" panose="020B0604020202020204" pitchFamily="34" charset="0"/>
        <a:buNone/>
        <a:defRPr sz="1500" kern="1200">
          <a:solidFill>
            <a:schemeClr val="tx1"/>
          </a:solidFill>
          <a:latin typeface="Nunito Sans" pitchFamily="2" charset="77"/>
          <a:ea typeface="+mn-ea"/>
          <a:cs typeface="+mn-cs"/>
        </a:defRPr>
      </a:lvl6pPr>
      <a:lvl7pPr marL="2057400" indent="0" algn="l" defTabSz="685800" rtl="0" eaLnBrk="1" latinLnBrk="0" hangingPunct="1">
        <a:spcBef>
          <a:spcPct val="20000"/>
        </a:spcBef>
        <a:buFont typeface="Arial" panose="020B0604020202020204" pitchFamily="34" charset="0"/>
        <a:buNone/>
        <a:defRPr sz="1500" kern="1200">
          <a:solidFill>
            <a:schemeClr val="tx1"/>
          </a:solidFill>
          <a:latin typeface="Nunito Sans" pitchFamily="2" charset="77"/>
          <a:ea typeface="+mn-ea"/>
          <a:cs typeface="+mn-cs"/>
        </a:defRPr>
      </a:lvl7pPr>
      <a:lvl8pPr marL="2400300" indent="0" algn="l" defTabSz="685800" rtl="0" eaLnBrk="1" latinLnBrk="0" hangingPunct="1">
        <a:spcBef>
          <a:spcPct val="20000"/>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spcBef>
          <a:spcPct val="20000"/>
        </a:spcBef>
        <a:buFont typeface="Arial" panose="020B0604020202020204" pitchFamily="34" charset="0"/>
        <a:buNone/>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BFE0D8F-7CC4-68E9-D03A-E7FDEF0DB109}"/>
              </a:ext>
            </a:extLst>
          </p:cNvPr>
          <p:cNvSpPr>
            <a:spLocks noGrp="1"/>
          </p:cNvSpPr>
          <p:nvPr>
            <p:ph type="body" idx="1"/>
          </p:nvPr>
        </p:nvSpPr>
        <p:spPr>
          <a:xfrm>
            <a:off x="621000" y="1908000"/>
            <a:ext cx="4455000" cy="3780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10" name="Title Placeholder 1">
            <a:extLst>
              <a:ext uri="{FF2B5EF4-FFF2-40B4-BE49-F238E27FC236}">
                <a16:creationId xmlns:a16="http://schemas.microsoft.com/office/drawing/2014/main" id="{FB5AEDBB-1AF1-647D-39D9-08A0947BCA2D}"/>
              </a:ext>
            </a:extLst>
          </p:cNvPr>
          <p:cNvSpPr>
            <a:spLocks noGrp="1"/>
          </p:cNvSpPr>
          <p:nvPr>
            <p:ph type="title"/>
          </p:nvPr>
        </p:nvSpPr>
        <p:spPr>
          <a:xfrm>
            <a:off x="620999" y="540000"/>
            <a:ext cx="4455000" cy="1152000"/>
          </a:xfrm>
          <a:prstGeom prst="rect">
            <a:avLst/>
          </a:prstGeom>
        </p:spPr>
        <p:txBody>
          <a:bodyPr vert="horz" lIns="91440" tIns="45720" rIns="91440" bIns="45720" rtlCol="0" anchor="ctr">
            <a:noAutofit/>
          </a:bodyPr>
          <a:lstStyle/>
          <a:p>
            <a:r>
              <a:rPr lang="en-GB" dirty="0"/>
              <a:t>Click to edit Master title style</a:t>
            </a:r>
            <a:endParaRPr lang="en-US" dirty="0"/>
          </a:p>
        </p:txBody>
      </p:sp>
    </p:spTree>
    <p:extLst>
      <p:ext uri="{BB962C8B-B14F-4D97-AF65-F5344CB8AC3E}">
        <p14:creationId xmlns:p14="http://schemas.microsoft.com/office/powerpoint/2010/main" val="1230747752"/>
      </p:ext>
    </p:extLst>
  </p:cSld>
  <p:clrMap bg1="lt1" tx1="dk1" bg2="lt2" tx2="dk2" accent1="accent1" accent2="accent2" accent3="accent3" accent4="accent4" accent5="accent5" accent6="accent6" hlink="hlink" folHlink="folHlink"/>
  <p:sldLayoutIdLst>
    <p:sldLayoutId id="2147483871" r:id="rId1"/>
    <p:sldLayoutId id="2147483876" r:id="rId2"/>
    <p:sldLayoutId id="2147483870" r:id="rId3"/>
    <p:sldLayoutId id="2147483875" r:id="rId4"/>
  </p:sldLayoutIdLst>
  <p:transition spd="med">
    <p:fade/>
  </p:transition>
  <p:txStyles>
    <p:titleStyle>
      <a:lvl1pPr algn="l" defTabSz="685800" rtl="0" eaLnBrk="1" latinLnBrk="0" hangingPunct="1">
        <a:lnSpc>
          <a:spcPct val="90000"/>
        </a:lnSpc>
        <a:spcBef>
          <a:spcPct val="0"/>
        </a:spcBef>
        <a:buNone/>
        <a:defRPr sz="2400" b="1" i="0" kern="1200" cap="all" baseline="0">
          <a:solidFill>
            <a:schemeClr val="tx2"/>
          </a:solidFill>
          <a:latin typeface="Nunito Sans" pitchFamily="2" charset="0"/>
          <a:ea typeface="+mj-ea"/>
          <a:cs typeface="+mj-cs"/>
        </a:defRPr>
      </a:lvl1pPr>
    </p:titleStyle>
    <p:bodyStyle>
      <a:lvl1pPr marL="271463" indent="-271463" algn="l" defTabSz="685800" rtl="0" eaLnBrk="1" latinLnBrk="0" hangingPunct="1">
        <a:lnSpc>
          <a:spcPct val="100000"/>
        </a:lnSpc>
        <a:spcBef>
          <a:spcPts val="750"/>
        </a:spcBef>
        <a:spcAft>
          <a:spcPts val="900"/>
        </a:spcAft>
        <a:buSzPct val="112000"/>
        <a:buFont typeface="Arial" panose="020B0604020202020204" pitchFamily="34" charset="0"/>
        <a:buChar char="•"/>
        <a:defRPr sz="1800" b="0" i="0" kern="1200">
          <a:solidFill>
            <a:schemeClr val="tx1"/>
          </a:solidFill>
          <a:latin typeface="Nunito Sans" pitchFamily="2" charset="77"/>
          <a:ea typeface="+mn-ea"/>
          <a:cs typeface="+mn-cs"/>
        </a:defRPr>
      </a:lvl1pPr>
      <a:lvl2pPr marL="536972" indent="-265510" algn="l" defTabSz="685800" rtl="0" eaLnBrk="1" latinLnBrk="0" hangingPunct="1">
        <a:lnSpc>
          <a:spcPct val="100000"/>
        </a:lnSpc>
        <a:spcBef>
          <a:spcPts val="375"/>
        </a:spcBef>
        <a:spcAft>
          <a:spcPts val="900"/>
        </a:spcAft>
        <a:buSzPct val="95000"/>
        <a:buFont typeface="Wingdings" panose="05000000000000000000" pitchFamily="2" charset="2"/>
        <a:buChar char="§"/>
        <a:defRPr sz="1500" b="0" i="0" kern="1200">
          <a:solidFill>
            <a:schemeClr val="tx1"/>
          </a:solidFill>
          <a:latin typeface="Nunito Sans" pitchFamily="2" charset="77"/>
          <a:ea typeface="+mn-ea"/>
          <a:cs typeface="+mn-cs"/>
        </a:defRPr>
      </a:lvl2pPr>
      <a:lvl3pPr marL="808435" indent="-271463" algn="l" defTabSz="685800" rtl="0" eaLnBrk="1" latinLnBrk="0" hangingPunct="1">
        <a:lnSpc>
          <a:spcPct val="100000"/>
        </a:lnSpc>
        <a:spcBef>
          <a:spcPts val="375"/>
        </a:spcBef>
        <a:spcAft>
          <a:spcPts val="900"/>
        </a:spcAft>
        <a:buClr>
          <a:schemeClr val="tx1">
            <a:lumMod val="50000"/>
            <a:lumOff val="50000"/>
          </a:schemeClr>
        </a:buClr>
        <a:buFont typeface="Nunito Sans" pitchFamily="2" charset="0"/>
        <a:buChar char="‐"/>
        <a:defRPr sz="1350" b="0" i="0" kern="1200">
          <a:solidFill>
            <a:schemeClr val="tx1"/>
          </a:solidFill>
          <a:latin typeface="Nunito Sans"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Box 9"/>
          <p:cNvSpPr txBox="1"/>
          <p:nvPr userDrawn="1"/>
        </p:nvSpPr>
        <p:spPr>
          <a:xfrm>
            <a:off x="627750" y="6357600"/>
            <a:ext cx="1885950" cy="363600"/>
          </a:xfrm>
          <a:prstGeom prst="rect">
            <a:avLst/>
          </a:prstGeom>
          <a:noFill/>
        </p:spPr>
        <p:txBody>
          <a:bodyPr wrap="square" rtlCol="0"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46ED965-7FA1-483F-AF6B-8E4C8CD210AC}" type="slidenum">
              <a:rPr lang="en-GB" sz="825" b="0" i="0" smtClean="0">
                <a:solidFill>
                  <a:schemeClr val="accent1"/>
                </a:solidFill>
                <a:latin typeface="Nunito Sans" pitchFamily="2" charset="0"/>
              </a:rPr>
              <a:pPr marL="0" marR="0" lvl="0" indent="0" algn="l" defTabSz="685800" rtl="0" eaLnBrk="1" fontAlgn="auto" latinLnBrk="0" hangingPunct="1">
                <a:lnSpc>
                  <a:spcPct val="100000"/>
                </a:lnSpc>
                <a:spcBef>
                  <a:spcPts val="0"/>
                </a:spcBef>
                <a:spcAft>
                  <a:spcPts val="0"/>
                </a:spcAft>
                <a:buClrTx/>
                <a:buSzTx/>
                <a:buFontTx/>
                <a:buNone/>
                <a:tabLst/>
                <a:defRPr/>
              </a:pPr>
              <a:t>‹#›</a:t>
            </a:fld>
            <a:r>
              <a:rPr lang="en-GB" sz="825" b="0" i="0" dirty="0">
                <a:solidFill>
                  <a:schemeClr val="accent1"/>
                </a:solidFill>
                <a:latin typeface="Nunito Sans" pitchFamily="2" charset="0"/>
              </a:rPr>
              <a:t> © HFL EDUCATION</a:t>
            </a:r>
          </a:p>
        </p:txBody>
      </p:sp>
      <p:sp>
        <p:nvSpPr>
          <p:cNvPr id="5" name="Title 1">
            <a:extLst>
              <a:ext uri="{FF2B5EF4-FFF2-40B4-BE49-F238E27FC236}">
                <a16:creationId xmlns:a16="http://schemas.microsoft.com/office/drawing/2014/main" id="{F3B1818C-D680-C444-230B-273939170EE6}"/>
              </a:ext>
            </a:extLst>
          </p:cNvPr>
          <p:cNvSpPr>
            <a:spLocks noGrp="1"/>
          </p:cNvSpPr>
          <p:nvPr>
            <p:ph type="title"/>
          </p:nvPr>
        </p:nvSpPr>
        <p:spPr>
          <a:xfrm>
            <a:off x="621000" y="540000"/>
            <a:ext cx="6750000" cy="1152000"/>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6" name="Text Placeholder 2">
            <a:extLst>
              <a:ext uri="{FF2B5EF4-FFF2-40B4-BE49-F238E27FC236}">
                <a16:creationId xmlns:a16="http://schemas.microsoft.com/office/drawing/2014/main" id="{1DB42944-3138-81E7-9991-D3A6FE13FCC9}"/>
              </a:ext>
            </a:extLst>
          </p:cNvPr>
          <p:cNvSpPr>
            <a:spLocks noGrp="1"/>
          </p:cNvSpPr>
          <p:nvPr>
            <p:ph type="body" idx="1"/>
          </p:nvPr>
        </p:nvSpPr>
        <p:spPr>
          <a:xfrm>
            <a:off x="621000" y="1908000"/>
            <a:ext cx="6750000" cy="37800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endParaRPr lang="en-GB" dirty="0"/>
          </a:p>
        </p:txBody>
      </p:sp>
    </p:spTree>
    <p:extLst>
      <p:ext uri="{BB962C8B-B14F-4D97-AF65-F5344CB8AC3E}">
        <p14:creationId xmlns:p14="http://schemas.microsoft.com/office/powerpoint/2010/main" val="1415276032"/>
      </p:ext>
    </p:extLst>
  </p:cSld>
  <p:clrMap bg1="lt1" tx1="dk1" bg2="lt2" tx2="dk2" accent1="accent1" accent2="accent2" accent3="accent3" accent4="accent4" accent5="accent5" accent6="accent6" hlink="hlink" folHlink="folHlink"/>
  <p:sldLayoutIdLst>
    <p:sldLayoutId id="2147483742" r:id="rId1"/>
    <p:sldLayoutId id="2147483839" r:id="rId2"/>
    <p:sldLayoutId id="2147483840" r:id="rId3"/>
    <p:sldLayoutId id="2147483877" r:id="rId4"/>
  </p:sldLayoutIdLst>
  <p:transition spd="med">
    <p:fade/>
  </p:transition>
  <p:hf hdr="0" ftr="0" dt="0"/>
  <p:txStyles>
    <p:titleStyle>
      <a:lvl1pPr algn="l" defTabSz="685800" rtl="0" eaLnBrk="1" latinLnBrk="0" hangingPunct="1">
        <a:spcBef>
          <a:spcPct val="0"/>
        </a:spcBef>
        <a:buNone/>
        <a:defRPr lang="en-GB" sz="2400" b="1" i="0" kern="1200" cap="all" baseline="0" smtClean="0">
          <a:solidFill>
            <a:schemeClr val="tx2"/>
          </a:solidFill>
          <a:latin typeface="Nunito Sans" pitchFamily="2" charset="0"/>
          <a:ea typeface="Nunito Sans" pitchFamily="2" charset="0"/>
          <a:cs typeface="Nunito Sans" pitchFamily="2" charset="0"/>
        </a:defRPr>
      </a:lvl1pPr>
    </p:titleStyle>
    <p:bodyStyle>
      <a:lvl1pPr marL="270000" indent="-270000" algn="l" defTabSz="685800" rtl="0" eaLnBrk="1" latinLnBrk="0" hangingPunct="1">
        <a:spcBef>
          <a:spcPts val="0"/>
        </a:spcBef>
        <a:spcAft>
          <a:spcPts val="900"/>
        </a:spcAft>
        <a:buClr>
          <a:schemeClr val="accent1"/>
        </a:buClr>
        <a:buSzPct val="112000"/>
        <a:buFont typeface="Arial" panose="020B0604020202020204" pitchFamily="34" charset="0"/>
        <a:buChar char="•"/>
        <a:defRPr lang="en-US" sz="1500" b="0" i="0" kern="1200" dirty="0">
          <a:solidFill>
            <a:schemeClr val="tx1">
              <a:lumMod val="85000"/>
              <a:lumOff val="15000"/>
            </a:schemeClr>
          </a:solidFill>
          <a:latin typeface="Nunito Sans" pitchFamily="2" charset="77"/>
          <a:ea typeface="Nunito Sans" pitchFamily="2" charset="77"/>
          <a:cs typeface="Nunito Sans" pitchFamily="2" charset="77"/>
        </a:defRPr>
      </a:lvl1pPr>
      <a:lvl2pPr marL="540000" indent="-270000" algn="l" defTabSz="685800" rtl="0" eaLnBrk="1" latinLnBrk="0" hangingPunct="1">
        <a:spcBef>
          <a:spcPts val="0"/>
        </a:spcBef>
        <a:spcAft>
          <a:spcPts val="900"/>
        </a:spcAft>
        <a:buClr>
          <a:schemeClr val="accent1"/>
        </a:buClr>
        <a:buSzPct val="95000"/>
        <a:buFont typeface="Wingdings" panose="05000000000000000000" pitchFamily="2" charset="2"/>
        <a:buChar char="§"/>
        <a:defRPr lang="en-US" sz="1425" b="0" i="0" kern="1200" dirty="0">
          <a:solidFill>
            <a:schemeClr val="tx1">
              <a:lumMod val="85000"/>
              <a:lumOff val="15000"/>
            </a:schemeClr>
          </a:solidFill>
          <a:latin typeface="Nunito Sans" pitchFamily="2" charset="77"/>
          <a:ea typeface="Nunito Sans" pitchFamily="2" charset="77"/>
          <a:cs typeface="Nunito Sans" pitchFamily="2" charset="77"/>
        </a:defRPr>
      </a:lvl2pPr>
      <a:lvl3pPr marL="810000" indent="-270000" algn="l" defTabSz="685800" rtl="0" eaLnBrk="1" latinLnBrk="0" hangingPunct="1">
        <a:spcBef>
          <a:spcPts val="0"/>
        </a:spcBef>
        <a:spcAft>
          <a:spcPts val="900"/>
        </a:spcAft>
        <a:buClr>
          <a:schemeClr val="accent1"/>
        </a:buClr>
        <a:buFont typeface="Nunito Sans" pitchFamily="2" charset="77"/>
        <a:buChar char="-"/>
        <a:defRPr lang="en-US" sz="1350" b="0" i="0" kern="1200" smtClean="0">
          <a:solidFill>
            <a:schemeClr val="tx1"/>
          </a:solidFill>
          <a:latin typeface="Nunito Sans" pitchFamily="2" charset="77"/>
          <a:ea typeface="Nunito Sans" pitchFamily="2" charset="77"/>
          <a:cs typeface="Nunito Sans" pitchFamily="2" charset="77"/>
        </a:defRPr>
      </a:lvl3pPr>
      <a:lvl4pPr marL="1028700" indent="0" algn="l" defTabSz="685800" rtl="0" eaLnBrk="1" latinLnBrk="0" hangingPunct="1">
        <a:spcBef>
          <a:spcPct val="20000"/>
        </a:spcBef>
        <a:buClr>
          <a:schemeClr val="accent4"/>
        </a:buClr>
        <a:buFont typeface="Arial" panose="020B0604020202020204" pitchFamily="34" charset="0"/>
        <a:buNone/>
        <a:defRPr lang="en-US" sz="1350" kern="1200" smtClean="0">
          <a:solidFill>
            <a:schemeClr val="tx1"/>
          </a:solidFill>
          <a:latin typeface="Nunito Sans" pitchFamily="2" charset="77"/>
          <a:ea typeface="Nunito Sans" pitchFamily="2" charset="77"/>
          <a:cs typeface="Nunito Sans" pitchFamily="2" charset="77"/>
        </a:defRPr>
      </a:lvl4pPr>
      <a:lvl5pPr marL="1371600" indent="0" algn="l" defTabSz="685800" rtl="0" eaLnBrk="1" latinLnBrk="0" hangingPunct="1">
        <a:spcBef>
          <a:spcPct val="20000"/>
        </a:spcBef>
        <a:buClr>
          <a:schemeClr val="accent4"/>
        </a:buClr>
        <a:buFont typeface="Arial" panose="020B0604020202020204" pitchFamily="34" charset="0"/>
        <a:buNone/>
        <a:defRPr lang="en-GB" sz="1350" kern="1200" smtClean="0">
          <a:solidFill>
            <a:schemeClr val="tx1"/>
          </a:solidFill>
          <a:latin typeface="Nunito Sans" pitchFamily="2" charset="77"/>
          <a:ea typeface="Nunito Sans" pitchFamily="2" charset="77"/>
          <a:cs typeface="Nunito Sans" pitchFamily="2" charset="77"/>
        </a:defRPr>
      </a:lvl5pPr>
      <a:lvl6pPr marL="1714500" indent="0" algn="l" defTabSz="685800" rtl="0" eaLnBrk="1" latinLnBrk="0" hangingPunct="1">
        <a:spcBef>
          <a:spcPct val="20000"/>
        </a:spcBef>
        <a:buFont typeface="Arial" panose="020B0604020202020204" pitchFamily="34" charset="0"/>
        <a:buNone/>
        <a:defRPr sz="1500" kern="1200">
          <a:solidFill>
            <a:schemeClr val="tx1"/>
          </a:solidFill>
          <a:latin typeface="Nunito Sans" pitchFamily="2" charset="77"/>
          <a:ea typeface="+mn-ea"/>
          <a:cs typeface="+mn-cs"/>
        </a:defRPr>
      </a:lvl6pPr>
      <a:lvl7pPr marL="2057400" indent="0" algn="l" defTabSz="685800" rtl="0" eaLnBrk="1" latinLnBrk="0" hangingPunct="1">
        <a:spcBef>
          <a:spcPct val="20000"/>
        </a:spcBef>
        <a:buFont typeface="Arial" panose="020B0604020202020204" pitchFamily="34" charset="0"/>
        <a:buNone/>
        <a:defRPr sz="1500" kern="1200">
          <a:solidFill>
            <a:schemeClr val="tx1"/>
          </a:solidFill>
          <a:latin typeface="Nunito Sans" pitchFamily="2" charset="77"/>
          <a:ea typeface="+mn-ea"/>
          <a:cs typeface="+mn-cs"/>
        </a:defRPr>
      </a:lvl7pPr>
      <a:lvl8pPr marL="2400300" indent="0" algn="l" defTabSz="685800" rtl="0" eaLnBrk="1" latinLnBrk="0" hangingPunct="1">
        <a:spcBef>
          <a:spcPct val="20000"/>
        </a:spcBef>
        <a:buFont typeface="Arial" panose="020B0604020202020204" pitchFamily="34" charset="0"/>
        <a:buNone/>
        <a:defRPr sz="1500" kern="1200">
          <a:solidFill>
            <a:schemeClr val="tx1"/>
          </a:solidFill>
          <a:latin typeface="Nunito Sans" pitchFamily="2" charset="77"/>
          <a:ea typeface="+mn-ea"/>
          <a:cs typeface="+mn-cs"/>
        </a:defRPr>
      </a:lvl8pPr>
      <a:lvl9pPr marL="2743200" indent="0" algn="l" defTabSz="685800" rtl="0" eaLnBrk="1" latinLnBrk="0" hangingPunct="1">
        <a:spcBef>
          <a:spcPct val="20000"/>
        </a:spcBef>
        <a:buFont typeface="Arial" panose="020B0604020202020204" pitchFamily="34" charset="0"/>
        <a:buNone/>
        <a:defRPr sz="1500" kern="1200">
          <a:solidFill>
            <a:schemeClr val="tx1"/>
          </a:solidFill>
          <a:latin typeface="Nunito Sans" pitchFamily="2" charset="77"/>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Logo, icon&#10;&#10;Description automatically generated">
            <a:extLst>
              <a:ext uri="{FF2B5EF4-FFF2-40B4-BE49-F238E27FC236}">
                <a16:creationId xmlns:a16="http://schemas.microsoft.com/office/drawing/2014/main" id="{CE750D93-5296-D3C2-5E1D-554171995263}"/>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525759" y="2775600"/>
            <a:ext cx="1616034" cy="3600000"/>
          </a:xfrm>
          <a:prstGeom prst="rect">
            <a:avLst/>
          </a:prstGeom>
        </p:spPr>
      </p:pic>
      <p:pic>
        <p:nvPicPr>
          <p:cNvPr id="3" name="Picture 2" descr="Shape, circle&#10;&#10;Description automatically generated with medium confidence">
            <a:extLst>
              <a:ext uri="{FF2B5EF4-FFF2-40B4-BE49-F238E27FC236}">
                <a16:creationId xmlns:a16="http://schemas.microsoft.com/office/drawing/2014/main" id="{5D2C6FA7-B4F5-5D89-302F-C1D84F2202C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1610" y="6004798"/>
            <a:ext cx="2476206" cy="864000"/>
          </a:xfrm>
          <a:prstGeom prst="rect">
            <a:avLst/>
          </a:prstGeom>
        </p:spPr>
      </p:pic>
      <p:sp>
        <p:nvSpPr>
          <p:cNvPr id="8" name="TextBox 7"/>
          <p:cNvSpPr txBox="1"/>
          <p:nvPr userDrawn="1"/>
        </p:nvSpPr>
        <p:spPr>
          <a:xfrm>
            <a:off x="629561" y="6357600"/>
            <a:ext cx="1884139" cy="363600"/>
          </a:xfrm>
          <a:prstGeom prst="rect">
            <a:avLst/>
          </a:prstGeom>
          <a:noFill/>
        </p:spPr>
        <p:txBody>
          <a:bodyPr wrap="square" rtlCol="0"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46ED965-7FA1-483F-AF6B-8E4C8CD210AC}" type="slidenum">
              <a:rPr lang="en-GB" sz="825" b="0" i="0" smtClean="0">
                <a:solidFill>
                  <a:srgbClr val="7F7F7F"/>
                </a:solidFill>
                <a:latin typeface="Nunito Sans" pitchFamily="2" charset="0"/>
              </a:rPr>
              <a:pPr marL="0" marR="0" lvl="0" indent="0" algn="l" defTabSz="685800" rtl="0" eaLnBrk="1" fontAlgn="auto" latinLnBrk="0" hangingPunct="1">
                <a:lnSpc>
                  <a:spcPct val="100000"/>
                </a:lnSpc>
                <a:spcBef>
                  <a:spcPts val="0"/>
                </a:spcBef>
                <a:spcAft>
                  <a:spcPts val="0"/>
                </a:spcAft>
                <a:buClrTx/>
                <a:buSzTx/>
                <a:buFontTx/>
                <a:buNone/>
                <a:tabLst/>
                <a:defRPr/>
              </a:pPr>
              <a:t>‹#›</a:t>
            </a:fld>
            <a:r>
              <a:rPr lang="en-GB" sz="825" b="0" i="0" dirty="0">
                <a:solidFill>
                  <a:srgbClr val="7F7F7F"/>
                </a:solidFill>
                <a:latin typeface="Nunito Sans" pitchFamily="2" charset="0"/>
              </a:rPr>
              <a:t> © HFL EDUCATION</a:t>
            </a:r>
          </a:p>
        </p:txBody>
      </p:sp>
      <p:sp>
        <p:nvSpPr>
          <p:cNvPr id="10" name="Text Placeholder 2">
            <a:extLst>
              <a:ext uri="{FF2B5EF4-FFF2-40B4-BE49-F238E27FC236}">
                <a16:creationId xmlns:a16="http://schemas.microsoft.com/office/drawing/2014/main" id="{7DBC582A-63BF-283C-07F9-6FB006F5008F}"/>
              </a:ext>
            </a:extLst>
          </p:cNvPr>
          <p:cNvSpPr>
            <a:spLocks noGrp="1"/>
          </p:cNvSpPr>
          <p:nvPr>
            <p:ph type="body" idx="1"/>
          </p:nvPr>
        </p:nvSpPr>
        <p:spPr>
          <a:xfrm>
            <a:off x="621000" y="1908000"/>
            <a:ext cx="6750000" cy="37800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endParaRPr lang="en-GB" dirty="0"/>
          </a:p>
        </p:txBody>
      </p:sp>
      <p:sp>
        <p:nvSpPr>
          <p:cNvPr id="12" name="Title Placeholder 1">
            <a:extLst>
              <a:ext uri="{FF2B5EF4-FFF2-40B4-BE49-F238E27FC236}">
                <a16:creationId xmlns:a16="http://schemas.microsoft.com/office/drawing/2014/main" id="{A51342AC-E897-0B70-9807-C2A73ED2EB2C}"/>
              </a:ext>
            </a:extLst>
          </p:cNvPr>
          <p:cNvSpPr>
            <a:spLocks noGrp="1"/>
          </p:cNvSpPr>
          <p:nvPr>
            <p:ph type="title"/>
          </p:nvPr>
        </p:nvSpPr>
        <p:spPr>
          <a:xfrm>
            <a:off x="621000" y="540000"/>
            <a:ext cx="6750000" cy="1152000"/>
          </a:xfrm>
          <a:prstGeom prst="rect">
            <a:avLst/>
          </a:prstGeom>
        </p:spPr>
        <p:txBody>
          <a:bodyPr vert="horz" lIns="91440" tIns="45720" rIns="91440" bIns="45720" rtlCol="0" anchor="ctr">
            <a:noAutofit/>
          </a:bodyPr>
          <a:lstStyle/>
          <a:p>
            <a:r>
              <a:rPr lang="en-GB" dirty="0"/>
              <a:t>Click to edit Master title style</a:t>
            </a:r>
            <a:endParaRPr lang="en-US" dirty="0"/>
          </a:p>
        </p:txBody>
      </p:sp>
    </p:spTree>
    <p:extLst>
      <p:ext uri="{BB962C8B-B14F-4D97-AF65-F5344CB8AC3E}">
        <p14:creationId xmlns:p14="http://schemas.microsoft.com/office/powerpoint/2010/main" val="508721019"/>
      </p:ext>
    </p:extLst>
  </p:cSld>
  <p:clrMap bg1="lt1" tx1="dk1" bg2="lt2" tx2="dk2" accent1="accent1" accent2="accent2" accent3="accent3" accent4="accent4" accent5="accent5" accent6="accent6" hlink="hlink" folHlink="folHlink"/>
  <p:sldLayoutIdLst>
    <p:sldLayoutId id="2147483832" r:id="rId1"/>
    <p:sldLayoutId id="2147483847" r:id="rId2"/>
    <p:sldLayoutId id="2147483833" r:id="rId3"/>
    <p:sldLayoutId id="2147483834" r:id="rId4"/>
    <p:sldLayoutId id="2147483846" r:id="rId5"/>
  </p:sldLayoutIdLst>
  <p:transition spd="med">
    <p:fade/>
  </p:transition>
  <p:hf hdr="0" ftr="0" dt="0"/>
  <p:txStyles>
    <p:titleStyle>
      <a:lvl1pPr algn="l" defTabSz="685800" rtl="0" eaLnBrk="1" latinLnBrk="0" hangingPunct="1">
        <a:spcBef>
          <a:spcPct val="0"/>
        </a:spcBef>
        <a:buNone/>
        <a:defRPr lang="en-GB" sz="2400" b="1" i="0" kern="1200" cap="all" baseline="0" smtClean="0">
          <a:solidFill>
            <a:schemeClr val="tx2"/>
          </a:solidFill>
          <a:latin typeface="Nunito Sans" pitchFamily="2" charset="0"/>
          <a:ea typeface="Nunito Sans" pitchFamily="2" charset="0"/>
          <a:cs typeface="Nunito Sans" pitchFamily="2" charset="0"/>
        </a:defRPr>
      </a:lvl1pPr>
    </p:titleStyle>
    <p:bodyStyle>
      <a:lvl1pPr marL="257175" indent="-257175" algn="l" defTabSz="685800" rtl="0" eaLnBrk="1" latinLnBrk="0" hangingPunct="1">
        <a:spcBef>
          <a:spcPts val="0"/>
        </a:spcBef>
        <a:spcAft>
          <a:spcPts val="900"/>
        </a:spcAft>
        <a:buClr>
          <a:schemeClr val="accent1"/>
        </a:buClr>
        <a:buSzPct val="112000"/>
        <a:buFont typeface="Arial" panose="020B0604020202020204" pitchFamily="34" charset="0"/>
        <a:buChar char="•"/>
        <a:defRPr lang="en-US" sz="1500" b="0" i="0" kern="1200" dirty="0">
          <a:solidFill>
            <a:schemeClr val="tx1">
              <a:lumMod val="85000"/>
              <a:lumOff val="15000"/>
            </a:schemeClr>
          </a:solidFill>
          <a:latin typeface="Nunito Sans" pitchFamily="2" charset="77"/>
          <a:ea typeface="Nunito Sans" pitchFamily="2" charset="77"/>
          <a:cs typeface="Nunito Sans" pitchFamily="2" charset="77"/>
        </a:defRPr>
      </a:lvl1pPr>
      <a:lvl2pPr marL="540000" indent="-270000" algn="l" defTabSz="685800" rtl="0" eaLnBrk="1" latinLnBrk="0" hangingPunct="1">
        <a:spcBef>
          <a:spcPts val="0"/>
        </a:spcBef>
        <a:spcAft>
          <a:spcPts val="900"/>
        </a:spcAft>
        <a:buClr>
          <a:schemeClr val="accent1"/>
        </a:buClr>
        <a:buSzPct val="95000"/>
        <a:buFont typeface="Wingdings" panose="05000000000000000000" pitchFamily="2" charset="2"/>
        <a:buChar char="§"/>
        <a:defRPr lang="en-US" sz="1425" b="0" i="0" kern="1200" dirty="0">
          <a:solidFill>
            <a:schemeClr val="tx1">
              <a:lumMod val="85000"/>
              <a:lumOff val="15000"/>
            </a:schemeClr>
          </a:solidFill>
          <a:latin typeface="Nunito Sans" pitchFamily="2" charset="77"/>
          <a:ea typeface="Nunito Sans" pitchFamily="2" charset="77"/>
          <a:cs typeface="Nunito Sans" pitchFamily="2" charset="77"/>
        </a:defRPr>
      </a:lvl2pPr>
      <a:lvl3pPr marL="810000" indent="-270000" algn="l" defTabSz="685800" rtl="0" eaLnBrk="1" latinLnBrk="0" hangingPunct="1">
        <a:spcBef>
          <a:spcPts val="0"/>
        </a:spcBef>
        <a:spcAft>
          <a:spcPts val="900"/>
        </a:spcAft>
        <a:buClr>
          <a:schemeClr val="accent1"/>
        </a:buClr>
        <a:buFont typeface="Nunito Sans" pitchFamily="2" charset="77"/>
        <a:buChar char="-"/>
        <a:defRPr lang="en-US" sz="1350" b="0" i="0" kern="1200" dirty="0">
          <a:solidFill>
            <a:schemeClr val="tx1"/>
          </a:solidFill>
          <a:latin typeface="Nunito Sans" pitchFamily="2" charset="77"/>
          <a:ea typeface="Nunito Sans" pitchFamily="2" charset="77"/>
          <a:cs typeface="Nunito Sans" pitchFamily="2" charset="77"/>
        </a:defRPr>
      </a:lvl3pPr>
      <a:lvl4pPr marL="1028700" indent="0" algn="l" defTabSz="685800" rtl="0" eaLnBrk="1" latinLnBrk="0" hangingPunct="1">
        <a:spcBef>
          <a:spcPct val="20000"/>
        </a:spcBef>
        <a:buClr>
          <a:schemeClr val="accent4"/>
        </a:buClr>
        <a:buFont typeface="Arial" panose="020B0604020202020204" pitchFamily="34" charset="0"/>
        <a:buNone/>
        <a:defRPr lang="en-US" sz="1350" kern="1200" smtClean="0">
          <a:solidFill>
            <a:schemeClr val="tx1"/>
          </a:solidFill>
          <a:latin typeface="Nunito Sans" pitchFamily="2" charset="77"/>
          <a:ea typeface="Nunito Sans" pitchFamily="2" charset="77"/>
          <a:cs typeface="Nunito Sans" pitchFamily="2" charset="77"/>
        </a:defRPr>
      </a:lvl4pPr>
      <a:lvl5pPr marL="1371600" indent="0" algn="l" defTabSz="685800" rtl="0" eaLnBrk="1" latinLnBrk="0" hangingPunct="1">
        <a:spcBef>
          <a:spcPct val="20000"/>
        </a:spcBef>
        <a:buClr>
          <a:schemeClr val="accent4"/>
        </a:buClr>
        <a:buFont typeface="Arial" panose="020B0604020202020204" pitchFamily="34" charset="0"/>
        <a:buNone/>
        <a:defRPr lang="en-GB" sz="1350" kern="1200" smtClean="0">
          <a:solidFill>
            <a:schemeClr val="tx1"/>
          </a:solidFill>
          <a:latin typeface="Nunito Sans" pitchFamily="2" charset="77"/>
          <a:ea typeface="Nunito Sans" pitchFamily="2" charset="77"/>
          <a:cs typeface="Nunito Sans" pitchFamily="2" charset="77"/>
        </a:defRPr>
      </a:lvl5pPr>
      <a:lvl6pPr marL="1714500" indent="0" algn="l" defTabSz="685800" rtl="0" eaLnBrk="1" latinLnBrk="0" hangingPunct="1">
        <a:spcBef>
          <a:spcPct val="20000"/>
        </a:spcBef>
        <a:buFont typeface="Arial" panose="020B0604020202020204" pitchFamily="34" charset="0"/>
        <a:buNone/>
        <a:defRPr sz="1500" kern="1200">
          <a:solidFill>
            <a:schemeClr val="tx1"/>
          </a:solidFill>
          <a:latin typeface="Nunito Sans" pitchFamily="2" charset="77"/>
          <a:ea typeface="+mn-ea"/>
          <a:cs typeface="+mn-cs"/>
        </a:defRPr>
      </a:lvl6pPr>
      <a:lvl7pPr marL="2057400" indent="0" algn="l" defTabSz="685800" rtl="0" eaLnBrk="1" latinLnBrk="0" hangingPunct="1">
        <a:spcBef>
          <a:spcPct val="20000"/>
        </a:spcBef>
        <a:buFont typeface="Arial" panose="020B0604020202020204" pitchFamily="34" charset="0"/>
        <a:buNone/>
        <a:defRPr sz="1500" kern="1200">
          <a:solidFill>
            <a:schemeClr val="tx1"/>
          </a:solidFill>
          <a:latin typeface="Nunito Sans" pitchFamily="2" charset="77"/>
          <a:ea typeface="+mn-ea"/>
          <a:cs typeface="+mn-cs"/>
        </a:defRPr>
      </a:lvl7pPr>
      <a:lvl8pPr marL="2400300" indent="0" algn="l" defTabSz="685800" rtl="0" eaLnBrk="1" latinLnBrk="0" hangingPunct="1">
        <a:spcBef>
          <a:spcPct val="20000"/>
        </a:spcBef>
        <a:buFont typeface="Arial" panose="020B0604020202020204" pitchFamily="34" charset="0"/>
        <a:buNone/>
        <a:defRPr sz="1500" kern="1200">
          <a:solidFill>
            <a:schemeClr val="tx1"/>
          </a:solidFill>
          <a:latin typeface="Nunito Sans" pitchFamily="2" charset="77"/>
          <a:ea typeface="+mn-ea"/>
          <a:cs typeface="+mn-cs"/>
        </a:defRPr>
      </a:lvl8pPr>
      <a:lvl9pPr marL="2743200" indent="0" algn="l" defTabSz="685800" rtl="0" eaLnBrk="1" latinLnBrk="0" hangingPunct="1">
        <a:spcBef>
          <a:spcPct val="20000"/>
        </a:spcBef>
        <a:buFont typeface="Arial" panose="020B0604020202020204" pitchFamily="34" charset="0"/>
        <a:buNone/>
        <a:defRPr sz="1500" kern="1200">
          <a:solidFill>
            <a:schemeClr val="tx1"/>
          </a:solidFill>
          <a:latin typeface="Nunito Sans" pitchFamily="2" charset="77"/>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userDrawn="1">
          <p15:clr>
            <a:srgbClr val="F26B43"/>
          </p15:clr>
        </p15:guide>
        <p15:guide id="2" pos="73" userDrawn="1">
          <p15:clr>
            <a:srgbClr val="F26B43"/>
          </p15:clr>
        </p15:guide>
        <p15:guide id="3" pos="150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picture containing sword&#10;&#10;Description automatically generated">
            <a:extLst>
              <a:ext uri="{FF2B5EF4-FFF2-40B4-BE49-F238E27FC236}">
                <a16:creationId xmlns:a16="http://schemas.microsoft.com/office/drawing/2014/main" id="{657C7687-E748-F3ED-600A-0AF2277C68F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50" y="0"/>
            <a:ext cx="615090" cy="1728000"/>
          </a:xfrm>
          <a:prstGeom prst="rect">
            <a:avLst/>
          </a:prstGeom>
        </p:spPr>
      </p:pic>
      <p:pic>
        <p:nvPicPr>
          <p:cNvPr id="8" name="Picture 7" descr="Icon&#10;&#10;Description automatically generated">
            <a:extLst>
              <a:ext uri="{FF2B5EF4-FFF2-40B4-BE49-F238E27FC236}">
                <a16:creationId xmlns:a16="http://schemas.microsoft.com/office/drawing/2014/main" id="{086CEC25-095F-2E8B-12A9-62DCEDF86AE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497000" y="3160904"/>
            <a:ext cx="1647000" cy="3697096"/>
          </a:xfrm>
          <a:prstGeom prst="rect">
            <a:avLst/>
          </a:prstGeom>
        </p:spPr>
      </p:pic>
      <p:sp>
        <p:nvSpPr>
          <p:cNvPr id="9" name="TextBox 8"/>
          <p:cNvSpPr txBox="1"/>
          <p:nvPr userDrawn="1"/>
        </p:nvSpPr>
        <p:spPr>
          <a:xfrm>
            <a:off x="627750" y="6357600"/>
            <a:ext cx="1885950" cy="363600"/>
          </a:xfrm>
          <a:prstGeom prst="rect">
            <a:avLst/>
          </a:prstGeom>
          <a:noFill/>
        </p:spPr>
        <p:txBody>
          <a:bodyPr wrap="square" rtlCol="0"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46ED965-7FA1-483F-AF6B-8E4C8CD210AC}" type="slidenum">
              <a:rPr lang="en-GB" sz="825" b="0" i="0" smtClean="0">
                <a:solidFill>
                  <a:srgbClr val="7F7F7F"/>
                </a:solidFill>
                <a:latin typeface="Nunito Sans" pitchFamily="2" charset="0"/>
              </a:rPr>
              <a:pPr marL="0" marR="0" lvl="0" indent="0" algn="l" defTabSz="685800" rtl="0" eaLnBrk="1" fontAlgn="auto" latinLnBrk="0" hangingPunct="1">
                <a:lnSpc>
                  <a:spcPct val="100000"/>
                </a:lnSpc>
                <a:spcBef>
                  <a:spcPts val="0"/>
                </a:spcBef>
                <a:spcAft>
                  <a:spcPts val="0"/>
                </a:spcAft>
                <a:buClrTx/>
                <a:buSzTx/>
                <a:buFontTx/>
                <a:buNone/>
                <a:tabLst/>
                <a:defRPr/>
              </a:pPr>
              <a:t>‹#›</a:t>
            </a:fld>
            <a:r>
              <a:rPr lang="en-GB" sz="825" b="0" i="0" dirty="0">
                <a:solidFill>
                  <a:srgbClr val="7F7F7F"/>
                </a:solidFill>
                <a:latin typeface="Nunito Sans" pitchFamily="2" charset="0"/>
              </a:rPr>
              <a:t> © HFL EDUCATION</a:t>
            </a:r>
          </a:p>
        </p:txBody>
      </p:sp>
      <p:sp>
        <p:nvSpPr>
          <p:cNvPr id="2" name="Text Placeholder 2">
            <a:extLst>
              <a:ext uri="{FF2B5EF4-FFF2-40B4-BE49-F238E27FC236}">
                <a16:creationId xmlns:a16="http://schemas.microsoft.com/office/drawing/2014/main" id="{19E79AD8-FB29-C4E0-B5CC-DA7DEF2F8EFD}"/>
              </a:ext>
            </a:extLst>
          </p:cNvPr>
          <p:cNvSpPr>
            <a:spLocks noGrp="1"/>
          </p:cNvSpPr>
          <p:nvPr>
            <p:ph type="body" idx="1"/>
          </p:nvPr>
        </p:nvSpPr>
        <p:spPr>
          <a:xfrm>
            <a:off x="621000" y="1908000"/>
            <a:ext cx="6750000" cy="37800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endParaRPr lang="en-GB" dirty="0"/>
          </a:p>
        </p:txBody>
      </p:sp>
      <p:sp>
        <p:nvSpPr>
          <p:cNvPr id="3" name="Title Placeholder 1">
            <a:extLst>
              <a:ext uri="{FF2B5EF4-FFF2-40B4-BE49-F238E27FC236}">
                <a16:creationId xmlns:a16="http://schemas.microsoft.com/office/drawing/2014/main" id="{433D1327-C57F-328C-E36E-5F1F3EE9CC5D}"/>
              </a:ext>
            </a:extLst>
          </p:cNvPr>
          <p:cNvSpPr>
            <a:spLocks noGrp="1"/>
          </p:cNvSpPr>
          <p:nvPr>
            <p:ph type="title"/>
          </p:nvPr>
        </p:nvSpPr>
        <p:spPr>
          <a:xfrm>
            <a:off x="621000" y="540000"/>
            <a:ext cx="6750000" cy="1152000"/>
          </a:xfrm>
          <a:prstGeom prst="rect">
            <a:avLst/>
          </a:prstGeom>
        </p:spPr>
        <p:txBody>
          <a:bodyPr vert="horz" lIns="91440" tIns="45720" rIns="91440" bIns="45720" rtlCol="0" anchor="ctr">
            <a:noAutofit/>
          </a:bodyPr>
          <a:lstStyle/>
          <a:p>
            <a:r>
              <a:rPr lang="en-GB" dirty="0"/>
              <a:t>Click to edit Master title style</a:t>
            </a:r>
            <a:endParaRPr lang="en-US" dirty="0"/>
          </a:p>
        </p:txBody>
      </p:sp>
    </p:spTree>
    <p:extLst>
      <p:ext uri="{BB962C8B-B14F-4D97-AF65-F5344CB8AC3E}">
        <p14:creationId xmlns:p14="http://schemas.microsoft.com/office/powerpoint/2010/main" val="1385528472"/>
      </p:ext>
    </p:extLst>
  </p:cSld>
  <p:clrMap bg1="lt1" tx1="dk1" bg2="lt2" tx2="dk2" accent1="accent1" accent2="accent2" accent3="accent3" accent4="accent4" accent5="accent5" accent6="accent6" hlink="hlink" folHlink="folHlink"/>
  <p:sldLayoutIdLst>
    <p:sldLayoutId id="2147483814" r:id="rId1"/>
    <p:sldLayoutId id="2147483849" r:id="rId2"/>
    <p:sldLayoutId id="2147483815" r:id="rId3"/>
    <p:sldLayoutId id="2147483820" r:id="rId4"/>
    <p:sldLayoutId id="2147483848" r:id="rId5"/>
  </p:sldLayoutIdLst>
  <p:transition spd="med">
    <p:fade/>
  </p:transition>
  <p:hf hdr="0" ftr="0" dt="0"/>
  <p:txStyles>
    <p:titleStyle>
      <a:lvl1pPr algn="l" defTabSz="685800" rtl="0" eaLnBrk="1" latinLnBrk="0" hangingPunct="1">
        <a:spcBef>
          <a:spcPct val="0"/>
        </a:spcBef>
        <a:buNone/>
        <a:defRPr lang="en-GB" sz="2400" b="1" i="0" kern="1200" cap="all" baseline="0" smtClean="0">
          <a:solidFill>
            <a:schemeClr val="accent3"/>
          </a:solidFill>
          <a:latin typeface="Nunito Sans" pitchFamily="2" charset="0"/>
          <a:ea typeface="Nunito Sans" pitchFamily="2" charset="0"/>
          <a:cs typeface="Nunito Sans" pitchFamily="2" charset="0"/>
        </a:defRPr>
      </a:lvl1pPr>
    </p:titleStyle>
    <p:bodyStyle>
      <a:lvl1pPr marL="270000" indent="-270000" algn="l" defTabSz="685800" rtl="0" eaLnBrk="1" latinLnBrk="0" hangingPunct="1">
        <a:spcBef>
          <a:spcPts val="0"/>
        </a:spcBef>
        <a:spcAft>
          <a:spcPts val="900"/>
        </a:spcAft>
        <a:buClr>
          <a:schemeClr val="accent3"/>
        </a:buClr>
        <a:buSzPct val="112000"/>
        <a:buFont typeface="Arial" panose="020B0604020202020204" pitchFamily="34" charset="0"/>
        <a:buChar char="•"/>
        <a:defRPr lang="en-US" sz="1500" b="0" i="0" kern="1200" dirty="0">
          <a:solidFill>
            <a:schemeClr val="tx1">
              <a:lumMod val="85000"/>
              <a:lumOff val="15000"/>
            </a:schemeClr>
          </a:solidFill>
          <a:latin typeface="Nunito Sans" pitchFamily="2" charset="77"/>
          <a:ea typeface="Nunito Sans" pitchFamily="2" charset="77"/>
          <a:cs typeface="Nunito Sans" pitchFamily="2" charset="77"/>
        </a:defRPr>
      </a:lvl1pPr>
      <a:lvl2pPr marL="540000" indent="-270000" algn="l" defTabSz="685800" rtl="0" eaLnBrk="1" latinLnBrk="0" hangingPunct="1">
        <a:spcBef>
          <a:spcPts val="0"/>
        </a:spcBef>
        <a:spcAft>
          <a:spcPts val="900"/>
        </a:spcAft>
        <a:buClr>
          <a:schemeClr val="accent3"/>
        </a:buClr>
        <a:buSzPct val="95000"/>
        <a:buFont typeface="Wingdings" panose="05000000000000000000" pitchFamily="2" charset="2"/>
        <a:buChar char="§"/>
        <a:defRPr lang="en-US" sz="1425" b="0" i="0" kern="1200" dirty="0">
          <a:solidFill>
            <a:schemeClr val="tx1">
              <a:lumMod val="85000"/>
              <a:lumOff val="15000"/>
            </a:schemeClr>
          </a:solidFill>
          <a:latin typeface="Nunito Sans" pitchFamily="2" charset="77"/>
          <a:ea typeface="Nunito Sans" pitchFamily="2" charset="77"/>
          <a:cs typeface="Nunito Sans" pitchFamily="2" charset="77"/>
        </a:defRPr>
      </a:lvl2pPr>
      <a:lvl3pPr marL="810000" indent="-270000" algn="l" defTabSz="685800" rtl="0" eaLnBrk="1" latinLnBrk="0" hangingPunct="1">
        <a:spcBef>
          <a:spcPts val="0"/>
        </a:spcBef>
        <a:spcAft>
          <a:spcPts val="900"/>
        </a:spcAft>
        <a:buClr>
          <a:schemeClr val="accent3"/>
        </a:buClr>
        <a:buFont typeface="Nunito Sans" pitchFamily="2" charset="0"/>
        <a:buChar char="‐"/>
        <a:defRPr lang="en-US" sz="1350" b="0" i="0" kern="1200" dirty="0">
          <a:solidFill>
            <a:schemeClr val="tx1"/>
          </a:solidFill>
          <a:latin typeface="Nunito Sans" pitchFamily="2" charset="77"/>
          <a:ea typeface="Nunito Sans" pitchFamily="2" charset="77"/>
          <a:cs typeface="Nunito Sans" pitchFamily="2" charset="77"/>
        </a:defRPr>
      </a:lvl3pPr>
      <a:lvl4pPr marL="1028700" indent="0" algn="l" defTabSz="685800" rtl="0" eaLnBrk="1" latinLnBrk="0" hangingPunct="1">
        <a:spcBef>
          <a:spcPct val="20000"/>
        </a:spcBef>
        <a:buClr>
          <a:schemeClr val="accent4"/>
        </a:buClr>
        <a:buFont typeface="Arial" panose="020B0604020202020204" pitchFamily="34" charset="0"/>
        <a:buNone/>
        <a:defRPr lang="en-US" sz="1350" kern="1200" smtClean="0">
          <a:solidFill>
            <a:schemeClr val="tx1"/>
          </a:solidFill>
          <a:latin typeface="Nunito Sans" pitchFamily="2" charset="77"/>
          <a:ea typeface="Nunito Sans" pitchFamily="2" charset="77"/>
          <a:cs typeface="Nunito Sans" pitchFamily="2" charset="77"/>
        </a:defRPr>
      </a:lvl4pPr>
      <a:lvl5pPr marL="1371600" indent="0" algn="l" defTabSz="685800" rtl="0" eaLnBrk="1" latinLnBrk="0" hangingPunct="1">
        <a:spcBef>
          <a:spcPct val="20000"/>
        </a:spcBef>
        <a:buClr>
          <a:schemeClr val="accent4"/>
        </a:buClr>
        <a:buFont typeface="Arial" panose="020B0604020202020204" pitchFamily="34" charset="0"/>
        <a:buNone/>
        <a:defRPr lang="en-GB" sz="1350" kern="1200" smtClean="0">
          <a:solidFill>
            <a:schemeClr val="tx1"/>
          </a:solidFill>
          <a:latin typeface="Nunito Sans" pitchFamily="2" charset="77"/>
          <a:ea typeface="Nunito Sans" pitchFamily="2" charset="77"/>
          <a:cs typeface="Nunito Sans" pitchFamily="2" charset="77"/>
        </a:defRPr>
      </a:lvl5pPr>
      <a:lvl6pPr marL="1714500" indent="0" algn="l" defTabSz="685800" rtl="0" eaLnBrk="1" latinLnBrk="0" hangingPunct="1">
        <a:spcBef>
          <a:spcPct val="20000"/>
        </a:spcBef>
        <a:buFont typeface="Arial" panose="020B0604020202020204" pitchFamily="34" charset="0"/>
        <a:buNone/>
        <a:defRPr sz="1500" kern="1200">
          <a:solidFill>
            <a:schemeClr val="tx1"/>
          </a:solidFill>
          <a:latin typeface="Nunito Sans" pitchFamily="2" charset="77"/>
          <a:ea typeface="+mn-ea"/>
          <a:cs typeface="+mn-cs"/>
        </a:defRPr>
      </a:lvl6pPr>
      <a:lvl7pPr marL="2057400" indent="0" algn="l" defTabSz="685800" rtl="0" eaLnBrk="1" latinLnBrk="0" hangingPunct="1">
        <a:spcBef>
          <a:spcPct val="20000"/>
        </a:spcBef>
        <a:buFont typeface="Arial" panose="020B0604020202020204" pitchFamily="34" charset="0"/>
        <a:buNone/>
        <a:defRPr sz="1500" b="0" i="0" kern="1200">
          <a:solidFill>
            <a:schemeClr val="tx1"/>
          </a:solidFill>
          <a:latin typeface="Nunito Sans" pitchFamily="2" charset="77"/>
          <a:ea typeface="+mn-ea"/>
          <a:cs typeface="+mn-cs"/>
        </a:defRPr>
      </a:lvl7pPr>
      <a:lvl8pPr marL="2400300" indent="0" algn="l" defTabSz="685800" rtl="0" eaLnBrk="1" latinLnBrk="0" hangingPunct="1">
        <a:spcBef>
          <a:spcPct val="20000"/>
        </a:spcBef>
        <a:buFont typeface="Arial" panose="020B0604020202020204" pitchFamily="34" charset="0"/>
        <a:buNone/>
        <a:defRPr sz="1500" kern="1200">
          <a:solidFill>
            <a:schemeClr val="tx1"/>
          </a:solidFill>
          <a:latin typeface="Nunito Sans" pitchFamily="2" charset="77"/>
          <a:ea typeface="+mn-ea"/>
          <a:cs typeface="+mn-cs"/>
        </a:defRPr>
      </a:lvl8pPr>
      <a:lvl9pPr marL="2743200" indent="0" algn="l" defTabSz="685800" rtl="0" eaLnBrk="1" latinLnBrk="0" hangingPunct="1">
        <a:spcBef>
          <a:spcPct val="20000"/>
        </a:spcBef>
        <a:buFont typeface="Arial" panose="020B0604020202020204" pitchFamily="34" charset="0"/>
        <a:buNone/>
        <a:defRPr sz="1500" kern="1200">
          <a:solidFill>
            <a:schemeClr val="tx1"/>
          </a:solidFill>
          <a:latin typeface="Nunito Sans" pitchFamily="2" charset="77"/>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userDrawn="1">
          <p15:clr>
            <a:srgbClr val="F26B43"/>
          </p15:clr>
        </p15:guide>
        <p15:guide id="2" pos="37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327C3E-4BC8-923C-8989-653E4CF27A2B}"/>
              </a:ext>
            </a:extLst>
          </p:cNvPr>
          <p:cNvSpPr/>
          <p:nvPr userDrawn="1"/>
        </p:nvSpPr>
        <p:spPr>
          <a:xfrm>
            <a:off x="0" y="0"/>
            <a:ext cx="9144000" cy="1221698"/>
          </a:xfrm>
          <a:prstGeom prst="rect">
            <a:avLst/>
          </a:prstGeom>
          <a:solidFill>
            <a:srgbClr val="BB6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descr="Logo&#10;&#10;Description automatically generated">
            <a:extLst>
              <a:ext uri="{FF2B5EF4-FFF2-40B4-BE49-F238E27FC236}">
                <a16:creationId xmlns:a16="http://schemas.microsoft.com/office/drawing/2014/main" id="{57BB119F-6664-41F3-22D4-928AC1F841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8113" y="163881"/>
            <a:ext cx="1484432" cy="1484432"/>
          </a:xfrm>
          <a:prstGeom prst="rect">
            <a:avLst/>
          </a:prstGeom>
        </p:spPr>
      </p:pic>
      <p:sp>
        <p:nvSpPr>
          <p:cNvPr id="11" name="Footer Placeholder 3">
            <a:extLst>
              <a:ext uri="{FF2B5EF4-FFF2-40B4-BE49-F238E27FC236}">
                <a16:creationId xmlns:a16="http://schemas.microsoft.com/office/drawing/2014/main" id="{235DFBB7-2C85-2374-B519-4A46237C0621}"/>
              </a:ext>
            </a:extLst>
          </p:cNvPr>
          <p:cNvSpPr txBox="1">
            <a:spLocks/>
          </p:cNvSpPr>
          <p:nvPr userDrawn="1"/>
        </p:nvSpPr>
        <p:spPr>
          <a:xfrm>
            <a:off x="2929328" y="6400801"/>
            <a:ext cx="2895600" cy="1825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825" dirty="0">
                <a:solidFill>
                  <a:srgbClr val="000000"/>
                </a:solidFill>
                <a:latin typeface="Arial" panose="020B0604020202020204" pitchFamily="34" charset="0"/>
                <a:cs typeface="Arial" panose="020B0604020202020204" pitchFamily="34" charset="0"/>
              </a:rPr>
              <a:t>Supporting Smooth Transitions | 2025-26</a:t>
            </a:r>
            <a:endParaRPr lang="en-US" altLang="en-US" sz="825" dirty="0">
              <a:solidFill>
                <a:srgbClr val="00000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C8D47C9C-24CA-5442-A9B2-6ED36159BA1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0444" b="9159"/>
          <a:stretch/>
        </p:blipFill>
        <p:spPr>
          <a:xfrm>
            <a:off x="7302989" y="5805266"/>
            <a:ext cx="1757623" cy="1052735"/>
          </a:xfrm>
          <a:prstGeom prst="rect">
            <a:avLst/>
          </a:prstGeom>
        </p:spPr>
      </p:pic>
      <p:pic>
        <p:nvPicPr>
          <p:cNvPr id="13" name="Picture 8">
            <a:extLst>
              <a:ext uri="{FF2B5EF4-FFF2-40B4-BE49-F238E27FC236}">
                <a16:creationId xmlns:a16="http://schemas.microsoft.com/office/drawing/2014/main" id="{F3AA2FC4-90ED-E021-0814-624AC5E14AAE}"/>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245533" y="5874697"/>
            <a:ext cx="870744" cy="846778"/>
          </a:xfrm>
          <a:prstGeom prst="rect">
            <a:avLst/>
          </a:prstGeom>
        </p:spPr>
      </p:pic>
      <p:sp>
        <p:nvSpPr>
          <p:cNvPr id="2" name="Title Placeholder 1"/>
          <p:cNvSpPr>
            <a:spLocks noGrp="1"/>
          </p:cNvSpPr>
          <p:nvPr>
            <p:ph type="title"/>
          </p:nvPr>
        </p:nvSpPr>
        <p:spPr>
          <a:xfrm>
            <a:off x="650788" y="78699"/>
            <a:ext cx="6787980" cy="1143000"/>
          </a:xfrm>
          <a:prstGeom prst="rect">
            <a:avLst/>
          </a:prstGeom>
        </p:spPr>
        <p:txBody>
          <a:bodyPr vert="horz" lIns="91440" tIns="45720" rIns="91440" bIns="45720" rtlCol="0" anchor="b">
            <a:normAutofit/>
          </a:bodyPr>
          <a:lstStyle/>
          <a:p>
            <a:r>
              <a:rPr lang="en-US" dirty="0"/>
              <a:t>CLICK TO EDIT MASTER TITLE STYLE</a:t>
            </a:r>
            <a:endParaRPr lang="en-GB" dirty="0"/>
          </a:p>
        </p:txBody>
      </p:sp>
      <p:sp>
        <p:nvSpPr>
          <p:cNvPr id="3" name="Text Placeholder 2"/>
          <p:cNvSpPr>
            <a:spLocks noGrp="1"/>
          </p:cNvSpPr>
          <p:nvPr>
            <p:ph type="body" idx="1"/>
          </p:nvPr>
        </p:nvSpPr>
        <p:spPr>
          <a:xfrm>
            <a:off x="650788" y="1600201"/>
            <a:ext cx="7850661" cy="420506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77180906"/>
      </p:ext>
    </p:extLst>
  </p:cSld>
  <p:clrMap bg1="lt1" tx1="dk1" bg2="lt2" tx2="dk2" accent1="accent1" accent2="accent2" accent3="accent3" accent4="accent4" accent5="accent5" accent6="accent6" hlink="hlink" folHlink="folHlink"/>
  <p:sldLayoutIdLst>
    <p:sldLayoutId id="2147483879" r:id="rId1"/>
  </p:sldLayoutIdLst>
  <p:transition spd="slow">
    <p:fade/>
  </p:transition>
  <p:hf hdr="0" ftr="0" dt="0"/>
  <p:txStyles>
    <p:titleStyle>
      <a:lvl1pPr algn="l" defTabSz="685800" rtl="0" eaLnBrk="1" latinLnBrk="0" hangingPunct="1">
        <a:spcBef>
          <a:spcPct val="0"/>
        </a:spcBef>
        <a:buNone/>
        <a:defRPr sz="2100" kern="1200" cap="all" baseline="0">
          <a:solidFill>
            <a:schemeClr val="bg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Clr>
          <a:schemeClr val="accent4"/>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
          <a:schemeClr val="accent4"/>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
          <a:schemeClr val="accent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47D9DF-9931-A55C-C053-D6E00C898224}"/>
              </a:ext>
            </a:extLst>
          </p:cNvPr>
          <p:cNvSpPr/>
          <p:nvPr userDrawn="1"/>
        </p:nvSpPr>
        <p:spPr>
          <a:xfrm>
            <a:off x="0" y="0"/>
            <a:ext cx="9144000" cy="1221698"/>
          </a:xfrm>
          <a:prstGeom prst="rect">
            <a:avLst/>
          </a:prstGeom>
          <a:solidFill>
            <a:srgbClr val="510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650789" y="78698"/>
            <a:ext cx="6787980" cy="1143000"/>
          </a:xfrm>
          <a:prstGeom prst="rect">
            <a:avLst/>
          </a:prstGeom>
        </p:spPr>
        <p:txBody>
          <a:bodyPr vert="horz" lIns="91440" tIns="45720" rIns="91440" bIns="45720" rtlCol="0" anchor="b">
            <a:normAutofit/>
          </a:bodyPr>
          <a:lstStyle/>
          <a:p>
            <a:r>
              <a:rPr lang="en-US" dirty="0"/>
              <a:t>Click to edit Master title style</a:t>
            </a:r>
            <a:endParaRPr lang="en-GB" dirty="0"/>
          </a:p>
        </p:txBody>
      </p:sp>
      <p:sp>
        <p:nvSpPr>
          <p:cNvPr id="3" name="Text Placeholder 2"/>
          <p:cNvSpPr>
            <a:spLocks noGrp="1"/>
          </p:cNvSpPr>
          <p:nvPr>
            <p:ph type="body" idx="1"/>
          </p:nvPr>
        </p:nvSpPr>
        <p:spPr>
          <a:xfrm>
            <a:off x="650788" y="1600201"/>
            <a:ext cx="7850661" cy="420506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descr="Logo&#10;&#10;Description automatically generated">
            <a:extLst>
              <a:ext uri="{FF2B5EF4-FFF2-40B4-BE49-F238E27FC236}">
                <a16:creationId xmlns:a16="http://schemas.microsoft.com/office/drawing/2014/main" id="{0D833B56-434D-3ED4-B399-7E783262644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28114" y="163883"/>
            <a:ext cx="1484431" cy="1484431"/>
          </a:xfrm>
          <a:prstGeom prst="rect">
            <a:avLst/>
          </a:prstGeom>
        </p:spPr>
      </p:pic>
      <p:sp>
        <p:nvSpPr>
          <p:cNvPr id="14" name="Footer Placeholder 3">
            <a:extLst>
              <a:ext uri="{FF2B5EF4-FFF2-40B4-BE49-F238E27FC236}">
                <a16:creationId xmlns:a16="http://schemas.microsoft.com/office/drawing/2014/main" id="{CA8F9E0F-45A7-A459-A68F-41C51A6F6CE3}"/>
              </a:ext>
            </a:extLst>
          </p:cNvPr>
          <p:cNvSpPr txBox="1">
            <a:spLocks/>
          </p:cNvSpPr>
          <p:nvPr userDrawn="1"/>
        </p:nvSpPr>
        <p:spPr>
          <a:xfrm>
            <a:off x="2929328" y="6400801"/>
            <a:ext cx="2895600" cy="1825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825" dirty="0">
                <a:solidFill>
                  <a:srgbClr val="000000"/>
                </a:solidFill>
                <a:latin typeface="Arial" panose="020B0604020202020204" pitchFamily="34" charset="0"/>
                <a:cs typeface="Arial" panose="020B0604020202020204" pitchFamily="34" charset="0"/>
              </a:rPr>
              <a:t>Supporting Smooth Transitions | 2025-26</a:t>
            </a:r>
            <a:endParaRPr lang="en-US" altLang="en-US" sz="825" dirty="0">
              <a:solidFill>
                <a:srgbClr val="000000"/>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DD173248-3834-48AD-86B6-730A4F89D72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0444" b="9159"/>
          <a:stretch/>
        </p:blipFill>
        <p:spPr>
          <a:xfrm>
            <a:off x="7302989" y="5805266"/>
            <a:ext cx="1757623" cy="1052735"/>
          </a:xfrm>
          <a:prstGeom prst="rect">
            <a:avLst/>
          </a:prstGeom>
        </p:spPr>
      </p:pic>
      <p:pic>
        <p:nvPicPr>
          <p:cNvPr id="16" name="Picture 8">
            <a:extLst>
              <a:ext uri="{FF2B5EF4-FFF2-40B4-BE49-F238E27FC236}">
                <a16:creationId xmlns:a16="http://schemas.microsoft.com/office/drawing/2014/main" id="{D56BB2E7-80A9-0721-00E9-B814EEF52453}"/>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245533" y="5874697"/>
            <a:ext cx="870744" cy="846778"/>
          </a:xfrm>
          <a:prstGeom prst="rect">
            <a:avLst/>
          </a:prstGeom>
        </p:spPr>
      </p:pic>
    </p:spTree>
    <p:extLst>
      <p:ext uri="{BB962C8B-B14F-4D97-AF65-F5344CB8AC3E}">
        <p14:creationId xmlns:p14="http://schemas.microsoft.com/office/powerpoint/2010/main" val="3941224913"/>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Lst>
  <p:transition spd="slow">
    <p:fade/>
  </p:transition>
  <p:hf hdr="0" ftr="0" dt="0"/>
  <p:txStyles>
    <p:titleStyle>
      <a:lvl1pPr algn="l" defTabSz="685800" rtl="0" eaLnBrk="1" latinLnBrk="0" hangingPunct="1">
        <a:spcBef>
          <a:spcPct val="0"/>
        </a:spcBef>
        <a:buNone/>
        <a:defRPr sz="2100" kern="1200" cap="all" baseline="0">
          <a:solidFill>
            <a:schemeClr val="bg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Clr>
          <a:schemeClr val="accent4"/>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
          <a:schemeClr val="accent4"/>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
          <a:schemeClr val="accent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789" y="274638"/>
            <a:ext cx="6434298" cy="1143000"/>
          </a:xfrm>
          <a:prstGeom prst="rect">
            <a:avLst/>
          </a:prstGeom>
        </p:spPr>
        <p:txBody>
          <a:bodyPr vert="horz" lIns="91440" tIns="45720" rIns="91440" bIns="45720" rtlCol="0" anchor="b">
            <a:normAutofit/>
          </a:bodyPr>
          <a:lstStyle/>
          <a:p>
            <a:r>
              <a:rPr lang="en-US" dirty="0"/>
              <a:t>CLICK TO EDIT MASTER TITLE STYLE</a:t>
            </a:r>
            <a:endParaRPr lang="en-GB" dirty="0"/>
          </a:p>
        </p:txBody>
      </p:sp>
      <p:sp>
        <p:nvSpPr>
          <p:cNvPr id="3" name="Text Placeholder 2"/>
          <p:cNvSpPr>
            <a:spLocks noGrp="1"/>
          </p:cNvSpPr>
          <p:nvPr>
            <p:ph type="body" idx="1"/>
          </p:nvPr>
        </p:nvSpPr>
        <p:spPr>
          <a:xfrm>
            <a:off x="650788" y="1600201"/>
            <a:ext cx="7850661" cy="420506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3"/>
          <p:cNvSpPr txBox="1">
            <a:spLocks/>
          </p:cNvSpPr>
          <p:nvPr/>
        </p:nvSpPr>
        <p:spPr>
          <a:xfrm>
            <a:off x="2929328" y="6400801"/>
            <a:ext cx="2895600" cy="1825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825" dirty="0">
                <a:solidFill>
                  <a:srgbClr val="000000"/>
                </a:solidFill>
                <a:latin typeface="Arial" panose="020B0604020202020204" pitchFamily="34" charset="0"/>
                <a:cs typeface="Arial" panose="020B0604020202020204" pitchFamily="34" charset="0"/>
              </a:rPr>
              <a:t>Supporting Smooth Transitions | 2025-26</a:t>
            </a:r>
            <a:endParaRPr lang="en-US" altLang="en-US" sz="825" dirty="0">
              <a:solidFill>
                <a:srgbClr val="000000"/>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rotWithShape="1">
          <a:blip r:embed="rId9">
            <a:extLst>
              <a:ext uri="{28A0092B-C50C-407E-A947-70E740481C1C}">
                <a14:useLocalDpi xmlns:a14="http://schemas.microsoft.com/office/drawing/2010/main" val="0"/>
              </a:ext>
            </a:extLst>
          </a:blip>
          <a:srcRect t="10444" b="9159"/>
          <a:stretch/>
        </p:blipFill>
        <p:spPr>
          <a:xfrm>
            <a:off x="7302989" y="5805266"/>
            <a:ext cx="1757623" cy="1052735"/>
          </a:xfrm>
          <a:prstGeom prst="rect">
            <a:avLst/>
          </a:prstGeom>
        </p:spPr>
      </p:pic>
      <p:pic>
        <p:nvPicPr>
          <p:cNvPr id="4" name="Picture 8">
            <a:extLst>
              <a:ext uri="{FF2B5EF4-FFF2-40B4-BE49-F238E27FC236}">
                <a16:creationId xmlns:a16="http://schemas.microsoft.com/office/drawing/2014/main" id="{4279848C-5787-519F-474F-112F37A9C09D}"/>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245533" y="5874697"/>
            <a:ext cx="870744" cy="846778"/>
          </a:xfrm>
          <a:prstGeom prst="rect">
            <a:avLst/>
          </a:prstGeom>
        </p:spPr>
      </p:pic>
    </p:spTree>
    <p:extLst>
      <p:ext uri="{BB962C8B-B14F-4D97-AF65-F5344CB8AC3E}">
        <p14:creationId xmlns:p14="http://schemas.microsoft.com/office/powerpoint/2010/main" val="605232620"/>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Lst>
  <p:transition spd="slow">
    <p:fade/>
  </p:transition>
  <p:hf hdr="0" ftr="0" dt="0"/>
  <p:txStyles>
    <p:titleStyle>
      <a:lvl1pPr algn="l" defTabSz="685800" rtl="0" eaLnBrk="1" latinLnBrk="0" hangingPunct="1">
        <a:spcBef>
          <a:spcPct val="0"/>
        </a:spcBef>
        <a:buNone/>
        <a:defRPr sz="2100" kern="1200" cap="all" baseline="0">
          <a:solidFill>
            <a:schemeClr val="bg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Clr>
          <a:schemeClr val="accent4"/>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
          <a:schemeClr val="accent4"/>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
          <a:schemeClr val="accent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
          <a:schemeClr val="accent4"/>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openxmlformats.org/officeDocument/2006/relationships/image" Target="../media/image34.jpg"/><Relationship Id="rId4" Type="http://schemas.openxmlformats.org/officeDocument/2006/relationships/image" Target="../media/image33.jpg"/></Relationships>
</file>

<file path=ppt/slides/_rels/slide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38.jpg"/><Relationship Id="rId5" Type="http://schemas.openxmlformats.org/officeDocument/2006/relationships/image" Target="../media/image37.jpeg"/><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4A51D3-9ADC-23C6-65BF-6467D1FEE0DF}"/>
              </a:ext>
            </a:extLst>
          </p:cNvPr>
          <p:cNvSpPr/>
          <p:nvPr/>
        </p:nvSpPr>
        <p:spPr>
          <a:xfrm>
            <a:off x="1143000" y="2088057"/>
            <a:ext cx="6858000" cy="3115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latin typeface="Arial" panose="020B0604020202020204"/>
            </a:endParaRPr>
          </a:p>
        </p:txBody>
      </p:sp>
      <p:sp>
        <p:nvSpPr>
          <p:cNvPr id="4" name="Title 3"/>
          <p:cNvSpPr>
            <a:spLocks noGrp="1"/>
          </p:cNvSpPr>
          <p:nvPr>
            <p:ph type="ctrTitle" idx="4294967295"/>
          </p:nvPr>
        </p:nvSpPr>
        <p:spPr>
          <a:xfrm>
            <a:off x="1292877" y="3089188"/>
            <a:ext cx="6558246" cy="1018046"/>
          </a:xfrm>
        </p:spPr>
        <p:txBody>
          <a:bodyPr>
            <a:normAutofit fontScale="90000"/>
          </a:bodyPr>
          <a:lstStyle/>
          <a:p>
            <a:pPr algn="ctr"/>
            <a:r>
              <a:rPr lang="en-GB" sz="3000" cap="none" dirty="0"/>
              <a:t>SUPPORTING SMOOTH TRANSITIONS </a:t>
            </a:r>
            <a:br>
              <a:rPr lang="en-GB" sz="3000" cap="none" dirty="0"/>
            </a:br>
            <a:r>
              <a:rPr lang="en-GB" sz="3000" i="1" cap="none" dirty="0"/>
              <a:t>Curriculum meeting</a:t>
            </a:r>
            <a:endParaRPr lang="en-GB" sz="3000" dirty="0"/>
          </a:p>
        </p:txBody>
      </p:sp>
      <p:sp>
        <p:nvSpPr>
          <p:cNvPr id="5" name="Subtitle 4"/>
          <p:cNvSpPr>
            <a:spLocks noGrp="1"/>
          </p:cNvSpPr>
          <p:nvPr>
            <p:ph type="subTitle" idx="4294967295"/>
          </p:nvPr>
        </p:nvSpPr>
        <p:spPr>
          <a:xfrm>
            <a:off x="1333752" y="4445211"/>
            <a:ext cx="6476495" cy="663154"/>
          </a:xfrm>
        </p:spPr>
        <p:txBody>
          <a:bodyPr>
            <a:normAutofit/>
          </a:bodyPr>
          <a:lstStyle/>
          <a:p>
            <a:pPr marL="0" indent="0" algn="ctr">
              <a:buNone/>
            </a:pPr>
            <a:r>
              <a:rPr lang="en-GB" sz="1800" dirty="0">
                <a:solidFill>
                  <a:schemeClr val="bg1"/>
                </a:solidFill>
              </a:rPr>
              <a:t>Insert date, time and presenter information</a:t>
            </a:r>
          </a:p>
        </p:txBody>
      </p:sp>
      <p:sp>
        <p:nvSpPr>
          <p:cNvPr id="2" name="TextBox 1"/>
          <p:cNvSpPr txBox="1"/>
          <p:nvPr/>
        </p:nvSpPr>
        <p:spPr>
          <a:xfrm>
            <a:off x="1491185" y="1217430"/>
            <a:ext cx="1080120" cy="715581"/>
          </a:xfrm>
          <a:prstGeom prst="rect">
            <a:avLst/>
          </a:prstGeom>
          <a:noFill/>
        </p:spPr>
        <p:txBody>
          <a:bodyPr wrap="square" rtlCol="0">
            <a:spAutoFit/>
          </a:bodyPr>
          <a:lstStyle/>
          <a:p>
            <a:pPr algn="ctr"/>
            <a:r>
              <a:rPr lang="en-GB" sz="1350" dirty="0">
                <a:solidFill>
                  <a:srgbClr val="000000"/>
                </a:solidFill>
                <a:latin typeface="Arial" panose="020B0604020202020204"/>
              </a:rPr>
              <a:t>Insert your school badge here</a:t>
            </a:r>
          </a:p>
        </p:txBody>
      </p:sp>
      <p:pic>
        <p:nvPicPr>
          <p:cNvPr id="8" name="Picture 7" descr="Logo&#10;&#10;Description automatically generated">
            <a:extLst>
              <a:ext uri="{FF2B5EF4-FFF2-40B4-BE49-F238E27FC236}">
                <a16:creationId xmlns:a16="http://schemas.microsoft.com/office/drawing/2014/main" id="{073A8725-5A65-8E24-C7C6-522122DF84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5311" y="985820"/>
            <a:ext cx="1830316" cy="1830316"/>
          </a:xfrm>
          <a:prstGeom prst="rect">
            <a:avLst/>
          </a:prstGeom>
        </p:spPr>
      </p:pic>
      <p:sp>
        <p:nvSpPr>
          <p:cNvPr id="9" name="TextBox 8">
            <a:extLst>
              <a:ext uri="{FF2B5EF4-FFF2-40B4-BE49-F238E27FC236}">
                <a16:creationId xmlns:a16="http://schemas.microsoft.com/office/drawing/2014/main" id="{8D291ED5-497E-46C5-82B8-21C8B914E448}"/>
              </a:ext>
            </a:extLst>
          </p:cNvPr>
          <p:cNvSpPr txBox="1"/>
          <p:nvPr/>
        </p:nvSpPr>
        <p:spPr>
          <a:xfrm>
            <a:off x="3341194" y="1633568"/>
            <a:ext cx="2461613" cy="461665"/>
          </a:xfrm>
          <a:prstGeom prst="rect">
            <a:avLst/>
          </a:prstGeom>
          <a:noFill/>
        </p:spPr>
        <p:txBody>
          <a:bodyPr wrap="square" rtlCol="0">
            <a:spAutoFit/>
          </a:bodyPr>
          <a:lstStyle/>
          <a:p>
            <a:pPr algn="ctr"/>
            <a:r>
              <a:rPr lang="en-GB" sz="2400" b="1" cap="all" dirty="0">
                <a:solidFill>
                  <a:srgbClr val="0070BD"/>
                </a:solidFill>
                <a:latin typeface="Arial" panose="020B0604020202020204"/>
              </a:rPr>
              <a:t>WELCOME TO</a:t>
            </a:r>
            <a:endParaRPr lang="en-US" sz="2400" b="1" cap="all" dirty="0">
              <a:solidFill>
                <a:srgbClr val="0070BD"/>
              </a:solidFill>
              <a:latin typeface="Arial" panose="020B0604020202020204"/>
            </a:endParaRPr>
          </a:p>
        </p:txBody>
      </p:sp>
      <p:sp>
        <p:nvSpPr>
          <p:cNvPr id="10" name="TextBox 9">
            <a:extLst>
              <a:ext uri="{FF2B5EF4-FFF2-40B4-BE49-F238E27FC236}">
                <a16:creationId xmlns:a16="http://schemas.microsoft.com/office/drawing/2014/main" id="{571A31BC-B27C-31EB-A507-74EB00E47419}"/>
              </a:ext>
            </a:extLst>
          </p:cNvPr>
          <p:cNvSpPr txBox="1"/>
          <p:nvPr/>
        </p:nvSpPr>
        <p:spPr>
          <a:xfrm>
            <a:off x="3434298" y="2311964"/>
            <a:ext cx="2275403" cy="923330"/>
          </a:xfrm>
          <a:prstGeom prst="rect">
            <a:avLst/>
          </a:prstGeom>
          <a:noFill/>
        </p:spPr>
        <p:txBody>
          <a:bodyPr wrap="square" rtlCol="0">
            <a:spAutoFit/>
          </a:bodyPr>
          <a:lstStyle/>
          <a:p>
            <a:pPr algn="ctr"/>
            <a:r>
              <a:rPr lang="en-GB" i="1" dirty="0">
                <a:solidFill>
                  <a:srgbClr val="FFFFFF"/>
                </a:solidFill>
                <a:latin typeface="Arial" panose="020B0604020202020204"/>
              </a:rPr>
              <a:t>Insert School/Setting Name</a:t>
            </a:r>
            <a:endParaRPr lang="en-US" dirty="0">
              <a:solidFill>
                <a:srgbClr val="FFFFFF"/>
              </a:solidFill>
              <a:latin typeface="Arial" panose="020B0604020202020204"/>
            </a:endParaRPr>
          </a:p>
        </p:txBody>
      </p:sp>
    </p:spTree>
    <p:extLst>
      <p:ext uri="{BB962C8B-B14F-4D97-AF65-F5344CB8AC3E}">
        <p14:creationId xmlns:p14="http://schemas.microsoft.com/office/powerpoint/2010/main" val="118567323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a:latin typeface="Arial" charset="0"/>
                <a:cs typeface="Arial" charset="0"/>
              </a:rPr>
              <a:t>Future dates for your diary</a:t>
            </a:r>
            <a:endParaRPr lang="en-GB"/>
          </a:p>
        </p:txBody>
      </p:sp>
      <p:sp>
        <p:nvSpPr>
          <p:cNvPr id="4" name="Table Placeholder 3"/>
          <p:cNvSpPr>
            <a:spLocks noGrp="1"/>
          </p:cNvSpPr>
          <p:nvPr>
            <p:ph type="tbl" idx="1"/>
          </p:nvPr>
        </p:nvSpPr>
        <p:spPr>
          <a:xfrm>
            <a:off x="1740310" y="2258347"/>
            <a:ext cx="5633885" cy="2765324"/>
          </a:xfrm>
        </p:spPr>
        <p:txBody>
          <a:bodyPr/>
          <a:lstStyle/>
          <a:p>
            <a:endParaRPr lang="en-GB"/>
          </a:p>
        </p:txBody>
      </p:sp>
    </p:spTree>
    <p:extLst>
      <p:ext uri="{BB962C8B-B14F-4D97-AF65-F5344CB8AC3E}">
        <p14:creationId xmlns:p14="http://schemas.microsoft.com/office/powerpoint/2010/main" val="25474888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child</a:t>
            </a:r>
          </a:p>
        </p:txBody>
      </p:sp>
      <p:sp>
        <p:nvSpPr>
          <p:cNvPr id="3" name="Content Placeholder 2"/>
          <p:cNvSpPr>
            <a:spLocks noGrp="1"/>
          </p:cNvSpPr>
          <p:nvPr>
            <p:ph idx="4294967295"/>
          </p:nvPr>
        </p:nvSpPr>
        <p:spPr>
          <a:xfrm>
            <a:off x="1717842" y="2312061"/>
            <a:ext cx="4446985" cy="2931319"/>
          </a:xfrm>
        </p:spPr>
        <p:txBody>
          <a:bodyPr vert="horz" lIns="68580" tIns="34290" rIns="68580" bIns="34290" rtlCol="0" anchor="t">
            <a:normAutofit/>
          </a:bodyPr>
          <a:lstStyle/>
          <a:p>
            <a:pPr marL="385763" indent="-385763">
              <a:buClr>
                <a:srgbClr val="BB6A98"/>
              </a:buClr>
              <a:buFont typeface="+mj-lt"/>
              <a:buAutoNum type="arabicPeriod"/>
            </a:pPr>
            <a:r>
              <a:rPr lang="en-GB" sz="1800" dirty="0"/>
              <a:t>Tell us what your child enjoys doing by writing it on a post-it </a:t>
            </a:r>
            <a:r>
              <a:rPr lang="en-GB" sz="1050" i="1" dirty="0"/>
              <a:t>(make sure you include their name and stick to a board/leave on chair)</a:t>
            </a:r>
          </a:p>
          <a:p>
            <a:pPr marL="385763" indent="-385763">
              <a:buClr>
                <a:srgbClr val="BB6A98"/>
              </a:buClr>
              <a:buFont typeface="+mj-lt"/>
              <a:buAutoNum type="arabicPeriod"/>
            </a:pPr>
            <a:endParaRPr lang="en-GB" sz="1800" dirty="0"/>
          </a:p>
          <a:p>
            <a:pPr marL="385763" indent="-385763">
              <a:buClr>
                <a:srgbClr val="BB6A98"/>
              </a:buClr>
              <a:buFont typeface="+mj-lt"/>
              <a:buAutoNum type="arabicPeriod"/>
            </a:pPr>
            <a:r>
              <a:rPr lang="en-GB" sz="1800" dirty="0"/>
              <a:t>Think about what you want for your child when they start school and write it on a post-it </a:t>
            </a:r>
            <a:r>
              <a:rPr lang="en-GB" sz="1050" i="1" dirty="0"/>
              <a:t>(make sure you include their name and stick to a board/leave on chair)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4826" y="2130725"/>
            <a:ext cx="1463040" cy="112928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4826" y="3707708"/>
            <a:ext cx="1463040" cy="1129284"/>
          </a:xfrm>
          <a:prstGeom prst="rect">
            <a:avLst/>
          </a:prstGeom>
        </p:spPr>
      </p:pic>
    </p:spTree>
    <p:extLst>
      <p:ext uri="{BB962C8B-B14F-4D97-AF65-F5344CB8AC3E}">
        <p14:creationId xmlns:p14="http://schemas.microsoft.com/office/powerpoint/2010/main" val="369759258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GB" dirty="0"/>
              <a:t>What will my child be learning?</a:t>
            </a:r>
            <a:endParaRPr lang="en-GB" altLang="en-US" sz="1650" b="1" dirty="0">
              <a:solidFill>
                <a:srgbClr val="7BCBB7"/>
              </a:solidFill>
            </a:endParaRPr>
          </a:p>
        </p:txBody>
      </p:sp>
      <p:graphicFrame>
        <p:nvGraphicFramePr>
          <p:cNvPr id="7171" name="Group 3"/>
          <p:cNvGraphicFramePr>
            <a:graphicFrameLocks noGrp="1"/>
          </p:cNvGraphicFramePr>
          <p:nvPr>
            <p:ph idx="4294967295"/>
          </p:nvPr>
        </p:nvGraphicFramePr>
        <p:xfrm>
          <a:off x="1749080" y="2309966"/>
          <a:ext cx="5389141" cy="2522802"/>
        </p:xfrm>
        <a:graphic>
          <a:graphicData uri="http://schemas.openxmlformats.org/drawingml/2006/table">
            <a:tbl>
              <a:tblPr/>
              <a:tblGrid>
                <a:gridCol w="2627624">
                  <a:extLst>
                    <a:ext uri="{9D8B030D-6E8A-4147-A177-3AD203B41FA5}">
                      <a16:colId xmlns:a16="http://schemas.microsoft.com/office/drawing/2014/main" val="20000"/>
                    </a:ext>
                  </a:extLst>
                </a:gridCol>
                <a:gridCol w="2761517">
                  <a:extLst>
                    <a:ext uri="{9D8B030D-6E8A-4147-A177-3AD203B41FA5}">
                      <a16:colId xmlns:a16="http://schemas.microsoft.com/office/drawing/2014/main" val="20001"/>
                    </a:ext>
                  </a:extLst>
                </a:gridCol>
              </a:tblGrid>
              <a:tr h="47194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500" b="1" i="0" u="none" strike="noStrike" cap="none" normalizeH="0" baseline="0" dirty="0">
                          <a:ln>
                            <a:noFill/>
                          </a:ln>
                          <a:solidFill>
                            <a:schemeClr val="bg1"/>
                          </a:solidFill>
                          <a:effectLst/>
                          <a:latin typeface="Arial" charset="0"/>
                        </a:rPr>
                        <a:t>Prime Areas of Learning</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B6A98"/>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500" b="1" i="0" u="none" strike="noStrike" cap="none" normalizeH="0" baseline="0" dirty="0">
                          <a:ln>
                            <a:noFill/>
                          </a:ln>
                          <a:solidFill>
                            <a:schemeClr val="bg1"/>
                          </a:solidFill>
                          <a:effectLst/>
                          <a:latin typeface="Arial" charset="0"/>
                        </a:rPr>
                        <a:t>Specific Areas of Learning</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B6A98"/>
                    </a:solidFill>
                  </a:tcPr>
                </a:tc>
                <a:extLst>
                  <a:ext uri="{0D108BD9-81ED-4DB2-BD59-A6C34878D82A}">
                    <a16:rowId xmlns:a16="http://schemas.microsoft.com/office/drawing/2014/main" val="10000"/>
                  </a:ext>
                </a:extLst>
              </a:tr>
              <a:tr h="52436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charset="0"/>
                        </a:rPr>
                        <a:t>Personal, Social and Emotional</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1200" b="0" i="0" u="none" strike="noStrike" cap="none" normalizeH="0" baseline="0" dirty="0">
                          <a:ln>
                            <a:noFill/>
                          </a:ln>
                          <a:solidFill>
                            <a:schemeClr val="tx1"/>
                          </a:solidFill>
                          <a:effectLst/>
                          <a:latin typeface="Arial" charset="0"/>
                        </a:rPr>
                        <a:t>Literacy</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436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charset="0"/>
                        </a:rPr>
                        <a:t>Communication and Language</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1200" b="0" i="0" u="none" strike="noStrike" cap="none" normalizeH="0" baseline="0" dirty="0">
                          <a:ln>
                            <a:noFill/>
                          </a:ln>
                          <a:solidFill>
                            <a:schemeClr val="tx1"/>
                          </a:solidFill>
                          <a:effectLst/>
                          <a:latin typeface="Arial" charset="0"/>
                        </a:rPr>
                        <a:t>Mathematics</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06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charset="0"/>
                        </a:rPr>
                        <a:t>Physical Development</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1200" b="0" i="0" u="none" strike="noStrike" cap="none" normalizeH="0" baseline="0" dirty="0">
                          <a:ln>
                            <a:noFill/>
                          </a:ln>
                          <a:solidFill>
                            <a:schemeClr val="tx1"/>
                          </a:solidFill>
                          <a:effectLst/>
                          <a:latin typeface="Arial" charset="0"/>
                        </a:rPr>
                        <a:t>Understanding the World</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0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charset="0"/>
                      </a:endParaRP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1200" b="0" i="0" u="none" strike="noStrike" cap="none" normalizeH="0" baseline="0" dirty="0">
                          <a:ln>
                            <a:noFill/>
                          </a:ln>
                          <a:solidFill>
                            <a:schemeClr val="tx1"/>
                          </a:solidFill>
                          <a:effectLst/>
                          <a:latin typeface="Arial" charset="0"/>
                        </a:rPr>
                        <a:t>Expressive Arts and Design</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2021294"/>
                  </a:ext>
                </a:extLst>
              </a:tr>
            </a:tbl>
          </a:graphicData>
        </a:graphic>
      </p:graphicFrame>
    </p:spTree>
    <p:extLst>
      <p:ext uri="{BB962C8B-B14F-4D97-AF65-F5344CB8AC3E}">
        <p14:creationId xmlns:p14="http://schemas.microsoft.com/office/powerpoint/2010/main" val="356606897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19643-8C3C-E694-4F22-D90DE903425E}"/>
            </a:ext>
          </a:extLst>
        </p:cNvPr>
        <p:cNvGrpSpPr/>
        <p:nvPr/>
      </p:nvGrpSpPr>
      <p:grpSpPr>
        <a:xfrm>
          <a:off x="0" y="0"/>
          <a:ext cx="0" cy="0"/>
          <a:chOff x="0" y="0"/>
          <a:chExt cx="0" cy="0"/>
        </a:xfrm>
      </p:grpSpPr>
      <p:sp>
        <p:nvSpPr>
          <p:cNvPr id="8194" name="Rectangle 2">
            <a:extLst>
              <a:ext uri="{FF2B5EF4-FFF2-40B4-BE49-F238E27FC236}">
                <a16:creationId xmlns:a16="http://schemas.microsoft.com/office/drawing/2014/main" id="{65D1AF1C-2326-51F7-EB0E-7F30DD95B40D}"/>
              </a:ext>
            </a:extLst>
          </p:cNvPr>
          <p:cNvSpPr>
            <a:spLocks noGrp="1" noChangeArrowheads="1"/>
          </p:cNvSpPr>
          <p:nvPr>
            <p:ph type="title"/>
          </p:nvPr>
        </p:nvSpPr>
        <p:spPr/>
        <p:txBody>
          <a:bodyPr>
            <a:normAutofit/>
          </a:bodyPr>
          <a:lstStyle/>
          <a:p>
            <a:r>
              <a:rPr lang="en-GB" dirty="0"/>
              <a:t>At the end of reception</a:t>
            </a:r>
            <a:endParaRPr lang="en-GB" altLang="en-US" sz="1650" b="1" dirty="0">
              <a:solidFill>
                <a:srgbClr val="7BCBB7"/>
              </a:solidFill>
            </a:endParaRPr>
          </a:p>
        </p:txBody>
      </p:sp>
      <p:graphicFrame>
        <p:nvGraphicFramePr>
          <p:cNvPr id="7171" name="Group 3">
            <a:extLst>
              <a:ext uri="{FF2B5EF4-FFF2-40B4-BE49-F238E27FC236}">
                <a16:creationId xmlns:a16="http://schemas.microsoft.com/office/drawing/2014/main" id="{A5FC546B-A1D9-543E-51AC-68B633B37C08}"/>
              </a:ext>
            </a:extLst>
          </p:cNvPr>
          <p:cNvGraphicFramePr>
            <a:graphicFrameLocks noGrp="1"/>
          </p:cNvGraphicFramePr>
          <p:nvPr>
            <p:ph idx="4294967295"/>
            <p:extLst>
              <p:ext uri="{D42A27DB-BD31-4B8C-83A1-F6EECF244321}">
                <p14:modId xmlns:p14="http://schemas.microsoft.com/office/powerpoint/2010/main" val="3885873242"/>
              </p:ext>
            </p:extLst>
          </p:nvPr>
        </p:nvGraphicFramePr>
        <p:xfrm>
          <a:off x="359532" y="1970838"/>
          <a:ext cx="7290814" cy="3532416"/>
        </p:xfrm>
        <a:graphic>
          <a:graphicData uri="http://schemas.openxmlformats.org/drawingml/2006/table">
            <a:tbl>
              <a:tblPr/>
              <a:tblGrid>
                <a:gridCol w="1184945">
                  <a:extLst>
                    <a:ext uri="{9D8B030D-6E8A-4147-A177-3AD203B41FA5}">
                      <a16:colId xmlns:a16="http://schemas.microsoft.com/office/drawing/2014/main" val="20000"/>
                    </a:ext>
                  </a:extLst>
                </a:gridCol>
                <a:gridCol w="592473">
                  <a:extLst>
                    <a:ext uri="{9D8B030D-6E8A-4147-A177-3AD203B41FA5}">
                      <a16:colId xmlns:a16="http://schemas.microsoft.com/office/drawing/2014/main" val="30737190"/>
                    </a:ext>
                  </a:extLst>
                </a:gridCol>
                <a:gridCol w="592473">
                  <a:extLst>
                    <a:ext uri="{9D8B030D-6E8A-4147-A177-3AD203B41FA5}">
                      <a16:colId xmlns:a16="http://schemas.microsoft.com/office/drawing/2014/main" val="932889285"/>
                    </a:ext>
                  </a:extLst>
                </a:gridCol>
                <a:gridCol w="1184945">
                  <a:extLst>
                    <a:ext uri="{9D8B030D-6E8A-4147-A177-3AD203B41FA5}">
                      <a16:colId xmlns:a16="http://schemas.microsoft.com/office/drawing/2014/main" val="208611084"/>
                    </a:ext>
                  </a:extLst>
                </a:gridCol>
                <a:gridCol w="1245326">
                  <a:extLst>
                    <a:ext uri="{9D8B030D-6E8A-4147-A177-3AD203B41FA5}">
                      <a16:colId xmlns:a16="http://schemas.microsoft.com/office/drawing/2014/main" val="20001"/>
                    </a:ext>
                  </a:extLst>
                </a:gridCol>
                <a:gridCol w="622663">
                  <a:extLst>
                    <a:ext uri="{9D8B030D-6E8A-4147-A177-3AD203B41FA5}">
                      <a16:colId xmlns:a16="http://schemas.microsoft.com/office/drawing/2014/main" val="2392784383"/>
                    </a:ext>
                  </a:extLst>
                </a:gridCol>
                <a:gridCol w="622663">
                  <a:extLst>
                    <a:ext uri="{9D8B030D-6E8A-4147-A177-3AD203B41FA5}">
                      <a16:colId xmlns:a16="http://schemas.microsoft.com/office/drawing/2014/main" val="3760531591"/>
                    </a:ext>
                  </a:extLst>
                </a:gridCol>
                <a:gridCol w="1245326">
                  <a:extLst>
                    <a:ext uri="{9D8B030D-6E8A-4147-A177-3AD203B41FA5}">
                      <a16:colId xmlns:a16="http://schemas.microsoft.com/office/drawing/2014/main" val="2711807259"/>
                    </a:ext>
                  </a:extLst>
                </a:gridCol>
              </a:tblGrid>
              <a:tr h="565772">
                <a:tc gridSpan="4">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500" b="1" i="0" u="none" strike="noStrike" cap="none" normalizeH="0" baseline="0" dirty="0">
                          <a:ln>
                            <a:noFill/>
                          </a:ln>
                          <a:solidFill>
                            <a:schemeClr val="bg1"/>
                          </a:solidFill>
                          <a:effectLst/>
                          <a:latin typeface="Arial" charset="0"/>
                        </a:rPr>
                        <a:t>Prime Areas of Learning</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B6A98"/>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500" b="1" i="0" u="none" strike="noStrike" cap="none" normalizeH="0" baseline="0" dirty="0">
                          <a:ln>
                            <a:noFill/>
                          </a:ln>
                          <a:solidFill>
                            <a:schemeClr val="bg1"/>
                          </a:solidFill>
                          <a:effectLst/>
                          <a:latin typeface="Arial" charset="0"/>
                        </a:rPr>
                        <a:t>Specific Areas of Learning</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B6A98"/>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14306">
                <a:tc gridSpan="4">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200" b="1" i="0" u="none" strike="noStrike" cap="none" normalizeH="0" baseline="0" dirty="0">
                          <a:ln>
                            <a:noFill/>
                          </a:ln>
                          <a:solidFill>
                            <a:schemeClr val="tx1"/>
                          </a:solidFill>
                          <a:effectLst/>
                          <a:latin typeface="Arial" charset="0"/>
                        </a:rPr>
                        <a:t>Personal, Social and Emotional</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1200" b="1" i="0" u="none" strike="noStrike" cap="none" normalizeH="0" baseline="0" dirty="0">
                          <a:ln>
                            <a:noFill/>
                          </a:ln>
                          <a:solidFill>
                            <a:schemeClr val="tx1"/>
                          </a:solidFill>
                          <a:effectLst/>
                          <a:latin typeface="Arial" charset="0"/>
                        </a:rPr>
                        <a:t>Literacy</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4343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charset="0"/>
                        </a:rPr>
                        <a:t>Self-regulation</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charset="0"/>
                        </a:rPr>
                        <a:t>Managing self</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charset="0"/>
                        </a:rPr>
                        <a:t>Building relationships</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1200" b="0" i="0" u="none" strike="noStrike" cap="none" normalizeH="0" baseline="0" dirty="0">
                          <a:ln>
                            <a:noFill/>
                          </a:ln>
                          <a:solidFill>
                            <a:schemeClr val="tx1"/>
                          </a:solidFill>
                          <a:effectLst/>
                          <a:latin typeface="Arial" charset="0"/>
                        </a:rPr>
                        <a:t>Comprehension</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1200" b="0" i="0" u="none" strike="noStrike" cap="none" normalizeH="0" baseline="0" dirty="0">
                          <a:ln>
                            <a:noFill/>
                          </a:ln>
                          <a:solidFill>
                            <a:schemeClr val="tx1"/>
                          </a:solidFill>
                          <a:effectLst/>
                          <a:latin typeface="Arial" charset="0"/>
                        </a:rPr>
                        <a:t>Word reading</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1200" b="0" i="0" u="none" strike="noStrike" cap="none" normalizeH="0" baseline="0" dirty="0">
                          <a:ln>
                            <a:noFill/>
                          </a:ln>
                          <a:solidFill>
                            <a:schemeClr val="tx1"/>
                          </a:solidFill>
                          <a:effectLst/>
                          <a:latin typeface="Arial" charset="0"/>
                        </a:rPr>
                        <a:t>Writing</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3777320"/>
                  </a:ext>
                </a:extLst>
              </a:tr>
              <a:tr h="314306">
                <a:tc gridSpan="4">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200" b="1" i="0" u="none" strike="noStrike" cap="none" normalizeH="0" baseline="0" dirty="0">
                          <a:ln>
                            <a:noFill/>
                          </a:ln>
                          <a:solidFill>
                            <a:schemeClr val="tx1"/>
                          </a:solidFill>
                          <a:effectLst/>
                          <a:latin typeface="Arial" charset="0"/>
                        </a:rPr>
                        <a:t>Communication and Language</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1200" b="1" i="0" u="none" strike="noStrike" cap="none" normalizeH="0" baseline="0" dirty="0">
                          <a:ln>
                            <a:noFill/>
                          </a:ln>
                          <a:solidFill>
                            <a:schemeClr val="tx1"/>
                          </a:solidFill>
                          <a:effectLst/>
                          <a:latin typeface="Arial" charset="0"/>
                        </a:rPr>
                        <a:t>Mathematics</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43434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charset="0"/>
                        </a:rPr>
                        <a:t>Listening, attention &amp; understanding</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Arial"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charset="0"/>
                        </a:rPr>
                        <a:t>Speaking</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Arial"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1200" b="0" i="0" u="none" strike="noStrike" cap="none" normalizeH="0" baseline="0" dirty="0">
                          <a:ln>
                            <a:noFill/>
                          </a:ln>
                          <a:solidFill>
                            <a:schemeClr val="tx1"/>
                          </a:solidFill>
                          <a:effectLst/>
                          <a:latin typeface="Arial" charset="0"/>
                        </a:rPr>
                        <a:t>Number</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1200" b="0" i="0" u="none" strike="noStrike" cap="none" normalizeH="0" baseline="0" dirty="0">
                          <a:ln>
                            <a:noFill/>
                          </a:ln>
                          <a:solidFill>
                            <a:schemeClr val="tx1"/>
                          </a:solidFill>
                          <a:effectLst/>
                          <a:latin typeface="Arial" charset="0"/>
                        </a:rPr>
                        <a:t>Numerical patterns</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501010089"/>
                  </a:ext>
                </a:extLst>
              </a:tr>
              <a:tr h="300336">
                <a:tc gridSpan="4">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200" b="1" i="0" u="none" strike="noStrike" cap="none" normalizeH="0" baseline="0" dirty="0">
                          <a:ln>
                            <a:noFill/>
                          </a:ln>
                          <a:solidFill>
                            <a:schemeClr val="tx1"/>
                          </a:solidFill>
                          <a:effectLst/>
                          <a:latin typeface="Arial" charset="0"/>
                        </a:rPr>
                        <a:t>Physical Development</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1200" b="1" i="0" u="none" strike="noStrike" cap="none" normalizeH="0" baseline="0" dirty="0">
                          <a:ln>
                            <a:noFill/>
                          </a:ln>
                          <a:solidFill>
                            <a:schemeClr val="tx1"/>
                          </a:solidFill>
                          <a:effectLst/>
                          <a:latin typeface="Arial" charset="0"/>
                        </a:rPr>
                        <a:t>Understanding the World</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43434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charset="0"/>
                        </a:rPr>
                        <a:t>Gross motor skills</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charset="0"/>
                        </a:rPr>
                        <a:t>Fine motor skills</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1200" b="0" i="0" u="none" strike="noStrike" cap="none" normalizeH="0" baseline="0" dirty="0">
                          <a:ln>
                            <a:noFill/>
                          </a:ln>
                          <a:solidFill>
                            <a:schemeClr val="tx1"/>
                          </a:solidFill>
                          <a:effectLst/>
                          <a:latin typeface="Arial" charset="0"/>
                        </a:rPr>
                        <a:t>Past &amp; present</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1200" b="0" i="0" u="none" strike="noStrike" cap="none" normalizeH="0" baseline="0" dirty="0">
                          <a:ln>
                            <a:noFill/>
                          </a:ln>
                          <a:solidFill>
                            <a:schemeClr val="tx1"/>
                          </a:solidFill>
                          <a:effectLst/>
                          <a:latin typeface="Arial" charset="0"/>
                        </a:rPr>
                        <a:t>People, culture &amp; communities</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1200" b="0" i="0" u="none" strike="noStrike" cap="none" normalizeH="0" baseline="0" dirty="0">
                          <a:ln>
                            <a:noFill/>
                          </a:ln>
                          <a:solidFill>
                            <a:schemeClr val="tx1"/>
                          </a:solidFill>
                          <a:effectLst/>
                          <a:latin typeface="Arial" charset="0"/>
                        </a:rPr>
                        <a:t>The natural world</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66182446"/>
                  </a:ext>
                </a:extLst>
              </a:tr>
              <a:tr h="300336">
                <a:tc rowSpan="2"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charset="0"/>
                      </a:endParaRP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1200" b="1" i="0" u="none" strike="noStrike" cap="none" normalizeH="0" baseline="0" dirty="0">
                          <a:ln>
                            <a:noFill/>
                          </a:ln>
                          <a:solidFill>
                            <a:schemeClr val="tx1"/>
                          </a:solidFill>
                          <a:effectLst/>
                          <a:latin typeface="Arial" charset="0"/>
                        </a:rPr>
                        <a:t>Expressive Arts and Design</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82021294"/>
                  </a:ext>
                </a:extLst>
              </a:tr>
              <a:tr h="434340">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1200" b="0" i="0" u="none" strike="noStrike" cap="none" normalizeH="0" baseline="0" dirty="0">
                          <a:ln>
                            <a:noFill/>
                          </a:ln>
                          <a:solidFill>
                            <a:schemeClr val="tx1"/>
                          </a:solidFill>
                          <a:effectLst/>
                          <a:latin typeface="Arial" charset="0"/>
                        </a:rPr>
                        <a:t>Creating with materials</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1200" b="0" i="0" u="none" strike="noStrike" cap="none" normalizeH="0" baseline="0" dirty="0">
                          <a:ln>
                            <a:noFill/>
                          </a:ln>
                          <a:solidFill>
                            <a:schemeClr val="tx1"/>
                          </a:solidFill>
                          <a:effectLst/>
                          <a:latin typeface="Arial" charset="0"/>
                        </a:rPr>
                        <a:t>Being imaginative &amp; expressive</a:t>
                      </a:r>
                    </a:p>
                  </a:txBody>
                  <a:tcPr marL="68580" marR="68580" marT="34290" marB="342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2912920818"/>
                  </a:ext>
                </a:extLst>
              </a:tr>
            </a:tbl>
          </a:graphicData>
        </a:graphic>
      </p:graphicFrame>
    </p:spTree>
    <p:extLst>
      <p:ext uri="{BB962C8B-B14F-4D97-AF65-F5344CB8AC3E}">
        <p14:creationId xmlns:p14="http://schemas.microsoft.com/office/powerpoint/2010/main" val="9507231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354" y="906343"/>
            <a:ext cx="5152769" cy="857250"/>
          </a:xfrm>
        </p:spPr>
        <p:txBody>
          <a:bodyPr>
            <a:normAutofit/>
          </a:bodyPr>
          <a:lstStyle/>
          <a:p>
            <a:r>
              <a:rPr lang="en-GB" dirty="0"/>
              <a:t>How does my child learn? </a:t>
            </a:r>
            <a:br>
              <a:rPr lang="en-GB" sz="1200" dirty="0"/>
            </a:br>
            <a:r>
              <a:rPr lang="en-GB" sz="1275" dirty="0"/>
              <a:t>Characteristics of effective teaching and learning</a:t>
            </a:r>
          </a:p>
        </p:txBody>
      </p:sp>
      <p:sp>
        <p:nvSpPr>
          <p:cNvPr id="4" name="Slide Number Placeholder 3"/>
          <p:cNvSpPr>
            <a:spLocks noGrp="1"/>
          </p:cNvSpPr>
          <p:nvPr>
            <p:ph type="sldNum" sz="quarter" idx="4294967295"/>
          </p:nvPr>
        </p:nvSpPr>
        <p:spPr>
          <a:xfrm>
            <a:off x="1143000" y="5624514"/>
            <a:ext cx="1543050" cy="273844"/>
          </a:xfrm>
          <a:prstGeom prst="rect">
            <a:avLst/>
          </a:prstGeom>
        </p:spPr>
        <p:txBody>
          <a:bodyPr/>
          <a:lstStyle/>
          <a:p>
            <a:fld id="{CF20716B-0596-48BD-87E3-308481B7FC12}" type="slidenum">
              <a:rPr lang="en-GB" altLang="en-US">
                <a:solidFill>
                  <a:prstClr val="black"/>
                </a:solidFill>
                <a:latin typeface="Arial" panose="020B0604020202020204"/>
              </a:rPr>
              <a:pPr/>
              <a:t>5</a:t>
            </a:fld>
            <a:endParaRPr lang="en-GB" altLang="en-US">
              <a:solidFill>
                <a:prstClr val="black"/>
              </a:solidFill>
              <a:latin typeface="Arial" panose="020B0604020202020204"/>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197" t="7158" r="25931" b="32970"/>
          <a:stretch/>
        </p:blipFill>
        <p:spPr>
          <a:xfrm>
            <a:off x="1955063" y="4183509"/>
            <a:ext cx="1528074" cy="100852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65" t="12777" r="25491" b="12777"/>
          <a:stretch/>
        </p:blipFill>
        <p:spPr>
          <a:xfrm>
            <a:off x="3677295" y="4178115"/>
            <a:ext cx="1528074" cy="1019315"/>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5134" t="17395" r="48711" b="46450"/>
          <a:stretch/>
        </p:blipFill>
        <p:spPr>
          <a:xfrm>
            <a:off x="5399527" y="4172112"/>
            <a:ext cx="1257117" cy="1007173"/>
          </a:xfrm>
          <a:prstGeom prst="rect">
            <a:avLst/>
          </a:prstGeom>
        </p:spPr>
      </p:pic>
      <p:sp>
        <p:nvSpPr>
          <p:cNvPr id="9" name="TextBox 8">
            <a:extLst>
              <a:ext uri="{FF2B5EF4-FFF2-40B4-BE49-F238E27FC236}">
                <a16:creationId xmlns:a16="http://schemas.microsoft.com/office/drawing/2014/main" id="{D190BAA9-B195-4B63-9956-EB083F0399F4}"/>
              </a:ext>
            </a:extLst>
          </p:cNvPr>
          <p:cNvSpPr txBox="1"/>
          <p:nvPr/>
        </p:nvSpPr>
        <p:spPr>
          <a:xfrm>
            <a:off x="1639355" y="2075983"/>
            <a:ext cx="6173051" cy="1985159"/>
          </a:xfrm>
          <a:prstGeom prst="rect">
            <a:avLst/>
          </a:prstGeom>
          <a:noFill/>
        </p:spPr>
        <p:txBody>
          <a:bodyPr wrap="square">
            <a:spAutoFit/>
          </a:bodyPr>
          <a:lstStyle/>
          <a:p>
            <a:r>
              <a:rPr lang="en-GB" sz="1425" b="1" dirty="0">
                <a:solidFill>
                  <a:prstClr val="black"/>
                </a:solidFill>
                <a:latin typeface="Arial" panose="020B0604020202020204"/>
              </a:rPr>
              <a:t>Three characteristics of effective teaching and learning are: </a:t>
            </a:r>
          </a:p>
          <a:p>
            <a:endParaRPr lang="en-GB" sz="900" dirty="0">
              <a:solidFill>
                <a:prstClr val="black"/>
              </a:solidFill>
              <a:latin typeface="Arial" panose="020B0604020202020204"/>
            </a:endParaRPr>
          </a:p>
          <a:p>
            <a:pPr marL="257175" indent="-257175">
              <a:buClr>
                <a:srgbClr val="BB6A98"/>
              </a:buClr>
              <a:buFont typeface="Arial" panose="020B0604020202020204" pitchFamily="34" charset="0"/>
              <a:buChar char="•"/>
            </a:pPr>
            <a:r>
              <a:rPr lang="en-GB" sz="1425" b="1" dirty="0">
                <a:solidFill>
                  <a:prstClr val="black"/>
                </a:solidFill>
                <a:latin typeface="Arial" panose="020B0604020202020204"/>
              </a:rPr>
              <a:t>playing and exploring </a:t>
            </a:r>
            <a:r>
              <a:rPr lang="en-GB" sz="1425" dirty="0">
                <a:solidFill>
                  <a:prstClr val="black"/>
                </a:solidFill>
                <a:latin typeface="Arial" panose="020B0604020202020204"/>
              </a:rPr>
              <a:t>- children investigate and experience things, and ‘have a go’ </a:t>
            </a:r>
          </a:p>
          <a:p>
            <a:pPr marL="257175" indent="-257175">
              <a:buClr>
                <a:srgbClr val="BB6A98"/>
              </a:buClr>
              <a:buFont typeface="Arial" panose="020B0604020202020204" pitchFamily="34" charset="0"/>
              <a:buChar char="•"/>
            </a:pPr>
            <a:r>
              <a:rPr lang="en-GB" sz="1425" b="1" dirty="0">
                <a:solidFill>
                  <a:prstClr val="black"/>
                </a:solidFill>
                <a:latin typeface="Arial" panose="020B0604020202020204"/>
              </a:rPr>
              <a:t>active learning </a:t>
            </a:r>
            <a:r>
              <a:rPr lang="en-GB" sz="1425" dirty="0">
                <a:solidFill>
                  <a:prstClr val="black"/>
                </a:solidFill>
                <a:latin typeface="Arial" panose="020B0604020202020204"/>
              </a:rPr>
              <a:t>- children concentrate and keep on trying if they encounter difficulties, and enjoy achievements </a:t>
            </a:r>
          </a:p>
          <a:p>
            <a:pPr marL="257175" indent="-257175">
              <a:buClr>
                <a:srgbClr val="BB6A98"/>
              </a:buClr>
              <a:buFont typeface="Arial" panose="020B0604020202020204" pitchFamily="34" charset="0"/>
              <a:buChar char="•"/>
            </a:pPr>
            <a:r>
              <a:rPr lang="en-GB" sz="1425" b="1" dirty="0">
                <a:solidFill>
                  <a:prstClr val="black"/>
                </a:solidFill>
                <a:latin typeface="Arial" panose="020B0604020202020204"/>
              </a:rPr>
              <a:t>creating and thinking critically </a:t>
            </a:r>
            <a:r>
              <a:rPr lang="en-GB" sz="1425" dirty="0">
                <a:solidFill>
                  <a:prstClr val="black"/>
                </a:solidFill>
                <a:latin typeface="Arial" panose="020B0604020202020204"/>
              </a:rPr>
              <a:t>- children have and develop their own ideas, make links between ideas, and develop strategies for doing things</a:t>
            </a:r>
          </a:p>
        </p:txBody>
      </p:sp>
    </p:spTree>
    <p:extLst>
      <p:ext uri="{BB962C8B-B14F-4D97-AF65-F5344CB8AC3E}">
        <p14:creationId xmlns:p14="http://schemas.microsoft.com/office/powerpoint/2010/main" val="45009391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will my child learn?</a:t>
            </a:r>
          </a:p>
        </p:txBody>
      </p:sp>
      <p:grpSp>
        <p:nvGrpSpPr>
          <p:cNvPr id="4" name="Group 3"/>
          <p:cNvGrpSpPr/>
          <p:nvPr/>
        </p:nvGrpSpPr>
        <p:grpSpPr>
          <a:xfrm>
            <a:off x="1631092" y="2258178"/>
            <a:ext cx="5836349" cy="2601529"/>
            <a:chOff x="99007" y="1549285"/>
            <a:chExt cx="8966084" cy="3996595"/>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008" y="1551723"/>
              <a:ext cx="2938482" cy="196014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03141" y="1551723"/>
              <a:ext cx="2937717" cy="196014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27374" y="1549285"/>
              <a:ext cx="2923529" cy="1950167"/>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24852" t="18650" r="14176" b="20378"/>
            <a:stretch/>
          </p:blipFill>
          <p:spPr>
            <a:xfrm>
              <a:off x="99007" y="3585738"/>
              <a:ext cx="2938482" cy="1960141"/>
            </a:xfrm>
            <a:prstGeom prst="rect">
              <a:avLst/>
            </a:prstGeom>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l="12722" t="16181" r="17692" b="14233"/>
            <a:stretch/>
          </p:blipFill>
          <p:spPr>
            <a:xfrm>
              <a:off x="6127374" y="3585739"/>
              <a:ext cx="2937717" cy="1960141"/>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102377" y="3585739"/>
              <a:ext cx="2938486" cy="1960141"/>
            </a:xfrm>
            <a:prstGeom prst="rect">
              <a:avLst/>
            </a:prstGeom>
          </p:spPr>
        </p:pic>
      </p:grpSp>
    </p:spTree>
    <p:extLst>
      <p:ext uri="{BB962C8B-B14F-4D97-AF65-F5344CB8AC3E}">
        <p14:creationId xmlns:p14="http://schemas.microsoft.com/office/powerpoint/2010/main" val="415884653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How can I support my child at home?</a:t>
            </a:r>
          </a:p>
        </p:txBody>
      </p:sp>
      <p:grpSp>
        <p:nvGrpSpPr>
          <p:cNvPr id="14" name="Group 13"/>
          <p:cNvGrpSpPr/>
          <p:nvPr/>
        </p:nvGrpSpPr>
        <p:grpSpPr>
          <a:xfrm>
            <a:off x="1536202" y="2116546"/>
            <a:ext cx="5898937" cy="3167718"/>
            <a:chOff x="415280" y="1858018"/>
            <a:chExt cx="8016552" cy="4163271"/>
          </a:xfrm>
        </p:grpSpPr>
        <p:sp>
          <p:nvSpPr>
            <p:cNvPr id="5" name="Rectangle 4"/>
            <p:cNvSpPr/>
            <p:nvPr/>
          </p:nvSpPr>
          <p:spPr>
            <a:xfrm>
              <a:off x="415280" y="1858018"/>
              <a:ext cx="2448272" cy="201622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endParaRPr lang="en-GB" sz="900" dirty="0">
                <a:solidFill>
                  <a:srgbClr val="510C76"/>
                </a:solidFill>
                <a:latin typeface="Arial" panose="020B0604020202020204"/>
              </a:endParaRPr>
            </a:p>
            <a:p>
              <a:endParaRPr lang="en-GB" sz="900" dirty="0">
                <a:solidFill>
                  <a:srgbClr val="510C76"/>
                </a:solidFill>
                <a:latin typeface="Arial" panose="020B0604020202020204"/>
              </a:endParaRPr>
            </a:p>
            <a:p>
              <a:endParaRPr lang="en-GB" sz="900" dirty="0">
                <a:solidFill>
                  <a:srgbClr val="510C76"/>
                </a:solidFill>
                <a:latin typeface="Arial" panose="020B0604020202020204"/>
              </a:endParaRPr>
            </a:p>
            <a:p>
              <a:endParaRPr lang="en-GB" sz="900" dirty="0">
                <a:solidFill>
                  <a:srgbClr val="510C76"/>
                </a:solidFill>
                <a:latin typeface="Arial" panose="020B0604020202020204"/>
              </a:endParaRPr>
            </a:p>
            <a:p>
              <a:endParaRPr lang="en-GB" sz="900" dirty="0">
                <a:solidFill>
                  <a:srgbClr val="510C76"/>
                </a:solidFill>
                <a:latin typeface="Arial" panose="020B0604020202020204"/>
              </a:endParaRPr>
            </a:p>
            <a:p>
              <a:pPr algn="ctr"/>
              <a:endParaRPr lang="en-GB" sz="900" b="1" dirty="0">
                <a:solidFill>
                  <a:srgbClr val="510C76"/>
                </a:solidFill>
                <a:latin typeface="Arial" panose="020B0604020202020204"/>
              </a:endParaRPr>
            </a:p>
            <a:p>
              <a:pPr algn="ctr"/>
              <a:endParaRPr lang="en-GB" sz="900" b="1" dirty="0">
                <a:solidFill>
                  <a:srgbClr val="510C76"/>
                </a:solidFill>
                <a:latin typeface="Arial" panose="020B0604020202020204"/>
              </a:endParaRPr>
            </a:p>
            <a:p>
              <a:pPr algn="ctr"/>
              <a:endParaRPr lang="en-GB" sz="900" b="1" dirty="0">
                <a:solidFill>
                  <a:srgbClr val="510C76"/>
                </a:solidFill>
                <a:latin typeface="Arial" panose="020B0604020202020204"/>
              </a:endParaRPr>
            </a:p>
            <a:p>
              <a:pPr algn="ctr"/>
              <a:r>
                <a:rPr lang="en-GB" sz="900" b="1" dirty="0">
                  <a:solidFill>
                    <a:srgbClr val="510C76"/>
                  </a:solidFill>
                  <a:latin typeface="Arial" panose="020B0604020202020204"/>
                </a:rPr>
                <a:t>Communicate and talk with your child </a:t>
              </a:r>
            </a:p>
          </p:txBody>
        </p:sp>
        <p:sp>
          <p:nvSpPr>
            <p:cNvPr id="6" name="Rectangle 5"/>
            <p:cNvSpPr/>
            <p:nvPr/>
          </p:nvSpPr>
          <p:spPr>
            <a:xfrm>
              <a:off x="3213720" y="1858019"/>
              <a:ext cx="2448272" cy="201622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endParaRPr lang="en-GB" sz="1050" dirty="0">
                <a:solidFill>
                  <a:srgbClr val="510C76"/>
                </a:solidFill>
                <a:latin typeface="Arial" panose="020B0604020202020204"/>
              </a:endParaRPr>
            </a:p>
            <a:p>
              <a:endParaRPr lang="en-GB" sz="1050" dirty="0">
                <a:solidFill>
                  <a:srgbClr val="510C76"/>
                </a:solidFill>
                <a:latin typeface="Arial" panose="020B0604020202020204"/>
              </a:endParaRPr>
            </a:p>
            <a:p>
              <a:pPr algn="r"/>
              <a:r>
                <a:rPr lang="en-GB" sz="1050" b="1" dirty="0">
                  <a:solidFill>
                    <a:srgbClr val="510C76"/>
                  </a:solidFill>
                  <a:latin typeface="Arial" panose="020B0604020202020204"/>
                </a:rPr>
                <a:t>     </a:t>
              </a:r>
            </a:p>
            <a:p>
              <a:pPr algn="r"/>
              <a:endParaRPr lang="en-GB" sz="1050" b="1" dirty="0">
                <a:solidFill>
                  <a:srgbClr val="510C76"/>
                </a:solidFill>
                <a:latin typeface="Arial" panose="020B0604020202020204"/>
              </a:endParaRPr>
            </a:p>
            <a:p>
              <a:pPr algn="r"/>
              <a:endParaRPr lang="en-GB" sz="1050" b="1" dirty="0">
                <a:solidFill>
                  <a:srgbClr val="510C76"/>
                </a:solidFill>
                <a:latin typeface="Arial" panose="020B0604020202020204"/>
              </a:endParaRPr>
            </a:p>
            <a:p>
              <a:pPr algn="r"/>
              <a:endParaRPr lang="en-GB" sz="1050" b="1" dirty="0">
                <a:solidFill>
                  <a:srgbClr val="510C76"/>
                </a:solidFill>
                <a:latin typeface="Arial" panose="020B0604020202020204"/>
              </a:endParaRPr>
            </a:p>
            <a:p>
              <a:pPr algn="r"/>
              <a:endParaRPr lang="en-GB" sz="1050" b="1" dirty="0">
                <a:solidFill>
                  <a:srgbClr val="510C76"/>
                </a:solidFill>
                <a:latin typeface="Arial" panose="020B0604020202020204"/>
              </a:endParaRPr>
            </a:p>
            <a:p>
              <a:pPr algn="r"/>
              <a:endParaRPr lang="en-GB" sz="1050" b="1" dirty="0">
                <a:solidFill>
                  <a:srgbClr val="510C76"/>
                </a:solidFill>
                <a:latin typeface="Arial" panose="020B0604020202020204"/>
              </a:endParaRPr>
            </a:p>
            <a:p>
              <a:pPr algn="r"/>
              <a:endParaRPr lang="en-GB" sz="1050" b="1" dirty="0">
                <a:solidFill>
                  <a:srgbClr val="510C76"/>
                </a:solidFill>
                <a:latin typeface="Arial" panose="020B0604020202020204"/>
              </a:endParaRPr>
            </a:p>
            <a:p>
              <a:pPr algn="r"/>
              <a:endParaRPr lang="en-GB" sz="1050" b="1" dirty="0">
                <a:solidFill>
                  <a:srgbClr val="510C76"/>
                </a:solidFill>
                <a:latin typeface="Arial" panose="020B0604020202020204"/>
              </a:endParaRPr>
            </a:p>
            <a:p>
              <a:pPr algn="ctr"/>
              <a:endParaRPr lang="en-GB" sz="1050" b="1" dirty="0">
                <a:solidFill>
                  <a:srgbClr val="510C76"/>
                </a:solidFill>
                <a:latin typeface="Arial" panose="020B0604020202020204"/>
              </a:endParaRPr>
            </a:p>
            <a:p>
              <a:pPr algn="ctr"/>
              <a:r>
                <a:rPr lang="en-GB" sz="1050" b="1" dirty="0">
                  <a:solidFill>
                    <a:srgbClr val="510C76"/>
                  </a:solidFill>
                  <a:latin typeface="Arial" panose="020B0604020202020204"/>
                </a:rPr>
                <a:t>Enjoy physical activities together</a:t>
              </a:r>
            </a:p>
            <a:p>
              <a:endParaRPr lang="en-GB" sz="1050" dirty="0">
                <a:solidFill>
                  <a:srgbClr val="510C76"/>
                </a:solidFill>
                <a:latin typeface="Arial" panose="020B0604020202020204"/>
              </a:endParaRPr>
            </a:p>
            <a:p>
              <a:r>
                <a:rPr lang="en-GB" sz="1050" dirty="0">
                  <a:solidFill>
                    <a:srgbClr val="510C76"/>
                  </a:solidFill>
                  <a:latin typeface="Arial" panose="020B0604020202020204"/>
                </a:rPr>
                <a:t> </a:t>
              </a:r>
            </a:p>
            <a:p>
              <a:endParaRPr lang="en-GB" sz="1050" dirty="0">
                <a:solidFill>
                  <a:srgbClr val="510C76"/>
                </a:solidFill>
                <a:latin typeface="Arial" panose="020B0604020202020204"/>
              </a:endParaRPr>
            </a:p>
            <a:p>
              <a:endParaRPr lang="en-GB" sz="1050" b="1" dirty="0">
                <a:solidFill>
                  <a:srgbClr val="510C76"/>
                </a:solidFill>
                <a:latin typeface="Arial" panose="020B0604020202020204"/>
              </a:endParaRPr>
            </a:p>
          </p:txBody>
        </p:sp>
        <p:sp>
          <p:nvSpPr>
            <p:cNvPr id="7" name="Rectangle 6"/>
            <p:cNvSpPr/>
            <p:nvPr/>
          </p:nvSpPr>
          <p:spPr>
            <a:xfrm>
              <a:off x="5983560" y="1890104"/>
              <a:ext cx="2448272" cy="198413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214313" indent="-214313">
                <a:buFont typeface="Arial" panose="020B0604020202020204" pitchFamily="34" charset="0"/>
                <a:buChar char="•"/>
              </a:pPr>
              <a:endParaRPr lang="en-GB" sz="1050" dirty="0">
                <a:solidFill>
                  <a:srgbClr val="510C76"/>
                </a:solidFill>
                <a:latin typeface="Arial" panose="020B0604020202020204"/>
              </a:endParaRPr>
            </a:p>
            <a:p>
              <a:pPr marL="214313" indent="-214313">
                <a:buFont typeface="Arial" panose="020B0604020202020204" pitchFamily="34" charset="0"/>
                <a:buChar char="•"/>
              </a:pPr>
              <a:endParaRPr lang="en-GB" sz="1050" dirty="0">
                <a:solidFill>
                  <a:srgbClr val="510C76"/>
                </a:solidFill>
                <a:latin typeface="Arial" panose="020B0604020202020204"/>
              </a:endParaRPr>
            </a:p>
            <a:p>
              <a:endParaRPr lang="en-GB" sz="1050" dirty="0">
                <a:solidFill>
                  <a:srgbClr val="510C76"/>
                </a:solidFill>
                <a:latin typeface="Arial" panose="020B0604020202020204"/>
              </a:endParaRPr>
            </a:p>
            <a:p>
              <a:pPr marL="214313" indent="-214313">
                <a:buFont typeface="Arial" panose="020B0604020202020204" pitchFamily="34" charset="0"/>
                <a:buChar char="•"/>
              </a:pPr>
              <a:endParaRPr lang="en-GB" sz="1050" dirty="0">
                <a:solidFill>
                  <a:srgbClr val="510C76"/>
                </a:solidFill>
                <a:latin typeface="Arial" panose="020B0604020202020204"/>
              </a:endParaRPr>
            </a:p>
            <a:p>
              <a:pPr marL="214313" indent="-214313">
                <a:buFont typeface="Arial" panose="020B0604020202020204" pitchFamily="34" charset="0"/>
                <a:buChar char="•"/>
              </a:pPr>
              <a:endParaRPr lang="en-GB" sz="1050" dirty="0">
                <a:solidFill>
                  <a:srgbClr val="510C76"/>
                </a:solidFill>
                <a:latin typeface="Arial" panose="020B0604020202020204"/>
              </a:endParaRPr>
            </a:p>
            <a:p>
              <a:endParaRPr lang="en-GB" sz="1200" dirty="0">
                <a:solidFill>
                  <a:srgbClr val="510C76"/>
                </a:solidFill>
                <a:latin typeface="Arial" panose="020B0604020202020204"/>
              </a:endParaRPr>
            </a:p>
            <a:p>
              <a:pPr algn="ctr"/>
              <a:endParaRPr lang="en-GB" sz="1050" b="1" dirty="0">
                <a:solidFill>
                  <a:srgbClr val="510C76"/>
                </a:solidFill>
                <a:latin typeface="Arial" panose="020B0604020202020204"/>
              </a:endParaRPr>
            </a:p>
            <a:p>
              <a:pPr algn="ctr"/>
              <a:r>
                <a:rPr lang="en-GB" sz="1050" b="1" dirty="0">
                  <a:solidFill>
                    <a:srgbClr val="510C76"/>
                  </a:solidFill>
                  <a:latin typeface="Arial" panose="020B0604020202020204"/>
                </a:rPr>
                <a:t>Have fun </a:t>
              </a:r>
              <a:br>
                <a:rPr lang="en-GB" sz="1050" b="1" dirty="0">
                  <a:solidFill>
                    <a:srgbClr val="510C76"/>
                  </a:solidFill>
                  <a:latin typeface="Arial" panose="020B0604020202020204"/>
                </a:rPr>
              </a:br>
              <a:r>
                <a:rPr lang="en-GB" sz="1050" b="1" dirty="0">
                  <a:solidFill>
                    <a:srgbClr val="510C76"/>
                  </a:solidFill>
                  <a:latin typeface="Arial" panose="020B0604020202020204"/>
                </a:rPr>
                <a:t>exploring maths</a:t>
              </a:r>
            </a:p>
          </p:txBody>
        </p:sp>
        <p:sp>
          <p:nvSpPr>
            <p:cNvPr id="8" name="Rectangle 7"/>
            <p:cNvSpPr/>
            <p:nvPr/>
          </p:nvSpPr>
          <p:spPr>
            <a:xfrm>
              <a:off x="415280" y="4005064"/>
              <a:ext cx="2448272" cy="201622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214313" indent="-214313">
                <a:buFont typeface="Arial" panose="020B0604020202020204" pitchFamily="34" charset="0"/>
                <a:buChar char="•"/>
              </a:pPr>
              <a:endParaRPr lang="en-GB" sz="1050" dirty="0">
                <a:solidFill>
                  <a:srgbClr val="510C76"/>
                </a:solidFill>
                <a:latin typeface="Arial" panose="020B0604020202020204"/>
              </a:endParaRPr>
            </a:p>
            <a:p>
              <a:pPr marL="214313" indent="-214313">
                <a:buFont typeface="Arial" panose="020B0604020202020204" pitchFamily="34" charset="0"/>
                <a:buChar char="•"/>
              </a:pPr>
              <a:endParaRPr lang="en-GB" sz="1050" dirty="0">
                <a:solidFill>
                  <a:srgbClr val="510C76"/>
                </a:solidFill>
                <a:latin typeface="Arial" panose="020B0604020202020204"/>
              </a:endParaRPr>
            </a:p>
            <a:p>
              <a:pPr marL="214313" indent="-214313">
                <a:buFont typeface="Arial" panose="020B0604020202020204" pitchFamily="34" charset="0"/>
                <a:buChar char="•"/>
              </a:pPr>
              <a:endParaRPr lang="en-GB" sz="1050" dirty="0">
                <a:solidFill>
                  <a:srgbClr val="510C76"/>
                </a:solidFill>
                <a:latin typeface="Arial" panose="020B0604020202020204"/>
              </a:endParaRPr>
            </a:p>
            <a:p>
              <a:pPr marL="214313" indent="-214313">
                <a:buFont typeface="Arial" panose="020B0604020202020204" pitchFamily="34" charset="0"/>
                <a:buChar char="•"/>
              </a:pPr>
              <a:endParaRPr lang="en-GB" sz="1050" dirty="0">
                <a:solidFill>
                  <a:srgbClr val="510C76"/>
                </a:solidFill>
                <a:latin typeface="Arial" panose="020B0604020202020204"/>
              </a:endParaRPr>
            </a:p>
            <a:p>
              <a:pPr marL="214313" indent="-214313">
                <a:buFont typeface="Arial" panose="020B0604020202020204" pitchFamily="34" charset="0"/>
                <a:buChar char="•"/>
              </a:pPr>
              <a:endParaRPr lang="en-GB" sz="1050" dirty="0">
                <a:solidFill>
                  <a:srgbClr val="510C76"/>
                </a:solidFill>
                <a:latin typeface="Arial" panose="020B0604020202020204"/>
              </a:endParaRPr>
            </a:p>
            <a:p>
              <a:pPr marL="214313" indent="-214313">
                <a:buFont typeface="Arial" panose="020B0604020202020204" pitchFamily="34" charset="0"/>
                <a:buChar char="•"/>
              </a:pPr>
              <a:endParaRPr lang="en-GB" sz="1050" dirty="0">
                <a:solidFill>
                  <a:srgbClr val="510C76"/>
                </a:solidFill>
                <a:latin typeface="Arial" panose="020B0604020202020204"/>
              </a:endParaRPr>
            </a:p>
            <a:p>
              <a:endParaRPr lang="en-GB" sz="1050" dirty="0">
                <a:solidFill>
                  <a:srgbClr val="510C76"/>
                </a:solidFill>
                <a:latin typeface="Arial" panose="020B0604020202020204"/>
              </a:endParaRPr>
            </a:p>
            <a:p>
              <a:pPr algn="ctr"/>
              <a:r>
                <a:rPr lang="en-GB" sz="900" b="1" dirty="0">
                  <a:solidFill>
                    <a:srgbClr val="510C76"/>
                  </a:solidFill>
                  <a:latin typeface="Arial" panose="020B0604020202020204"/>
                </a:rPr>
                <a:t>Read, tell and make up stories together</a:t>
              </a:r>
            </a:p>
            <a:p>
              <a:endParaRPr lang="en-GB" sz="1050" dirty="0">
                <a:solidFill>
                  <a:srgbClr val="510C76"/>
                </a:solidFill>
                <a:latin typeface="Arial" panose="020B0604020202020204"/>
              </a:endParaRPr>
            </a:p>
          </p:txBody>
        </p:sp>
        <p:sp>
          <p:nvSpPr>
            <p:cNvPr id="9" name="Rectangle 8"/>
            <p:cNvSpPr/>
            <p:nvPr/>
          </p:nvSpPr>
          <p:spPr>
            <a:xfrm>
              <a:off x="3213720" y="4005064"/>
              <a:ext cx="2448272" cy="201622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endParaRPr lang="en-GB" sz="900" dirty="0">
                <a:solidFill>
                  <a:srgbClr val="510C76"/>
                </a:solidFill>
                <a:latin typeface="Arial" panose="020B0604020202020204"/>
              </a:endParaRPr>
            </a:p>
            <a:p>
              <a:endParaRPr lang="en-GB" sz="900" dirty="0">
                <a:solidFill>
                  <a:srgbClr val="510C76"/>
                </a:solidFill>
                <a:latin typeface="Arial" panose="020B0604020202020204"/>
              </a:endParaRPr>
            </a:p>
            <a:p>
              <a:endParaRPr lang="en-GB" sz="900" dirty="0">
                <a:solidFill>
                  <a:srgbClr val="510C76"/>
                </a:solidFill>
                <a:latin typeface="Arial" panose="020B0604020202020204"/>
              </a:endParaRPr>
            </a:p>
            <a:p>
              <a:endParaRPr lang="en-GB" sz="900" dirty="0">
                <a:solidFill>
                  <a:srgbClr val="510C76"/>
                </a:solidFill>
                <a:latin typeface="Arial" panose="020B0604020202020204"/>
              </a:endParaRPr>
            </a:p>
            <a:p>
              <a:endParaRPr lang="en-GB" sz="900" dirty="0">
                <a:solidFill>
                  <a:srgbClr val="510C76"/>
                </a:solidFill>
                <a:latin typeface="Arial" panose="020B0604020202020204"/>
              </a:endParaRPr>
            </a:p>
            <a:p>
              <a:endParaRPr lang="en-GB" sz="900" dirty="0">
                <a:solidFill>
                  <a:srgbClr val="510C76"/>
                </a:solidFill>
                <a:latin typeface="Arial" panose="020B0604020202020204"/>
              </a:endParaRPr>
            </a:p>
            <a:p>
              <a:pPr algn="ctr"/>
              <a:endParaRPr lang="en-GB" sz="900" b="1" dirty="0">
                <a:solidFill>
                  <a:srgbClr val="510C76"/>
                </a:solidFill>
                <a:latin typeface="Arial" panose="020B0604020202020204"/>
              </a:endParaRPr>
            </a:p>
            <a:p>
              <a:pPr algn="ctr"/>
              <a:r>
                <a:rPr lang="en-GB" sz="900" b="1" dirty="0">
                  <a:solidFill>
                    <a:srgbClr val="510C76"/>
                  </a:solidFill>
                  <a:latin typeface="Arial" panose="020B0604020202020204"/>
                </a:rPr>
                <a:t>Support your child to do things by themselves</a:t>
              </a:r>
            </a:p>
          </p:txBody>
        </p:sp>
        <p:sp>
          <p:nvSpPr>
            <p:cNvPr id="10" name="Rectangle 9"/>
            <p:cNvSpPr/>
            <p:nvPr/>
          </p:nvSpPr>
          <p:spPr>
            <a:xfrm>
              <a:off x="5983560" y="4005064"/>
              <a:ext cx="2448272" cy="201622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endParaRPr lang="en-GB" sz="900" dirty="0">
                <a:solidFill>
                  <a:srgbClr val="510C76"/>
                </a:solidFill>
                <a:latin typeface="Arial" panose="020B0604020202020204"/>
              </a:endParaRPr>
            </a:p>
            <a:p>
              <a:endParaRPr lang="en-GB" sz="900" dirty="0">
                <a:solidFill>
                  <a:srgbClr val="510C76"/>
                </a:solidFill>
                <a:latin typeface="Arial" panose="020B0604020202020204"/>
              </a:endParaRPr>
            </a:p>
            <a:p>
              <a:endParaRPr lang="en-GB" sz="900" dirty="0">
                <a:solidFill>
                  <a:srgbClr val="510C76"/>
                </a:solidFill>
                <a:latin typeface="Arial" panose="020B0604020202020204"/>
              </a:endParaRPr>
            </a:p>
            <a:p>
              <a:endParaRPr lang="en-GB" sz="900" dirty="0">
                <a:solidFill>
                  <a:srgbClr val="510C76"/>
                </a:solidFill>
                <a:latin typeface="Arial" panose="020B0604020202020204"/>
              </a:endParaRPr>
            </a:p>
            <a:p>
              <a:endParaRPr lang="en-GB" sz="900" dirty="0">
                <a:solidFill>
                  <a:srgbClr val="510C76"/>
                </a:solidFill>
                <a:latin typeface="Arial" panose="020B0604020202020204"/>
              </a:endParaRPr>
            </a:p>
            <a:p>
              <a:endParaRPr lang="en-GB" sz="900" dirty="0">
                <a:solidFill>
                  <a:srgbClr val="510C76"/>
                </a:solidFill>
                <a:latin typeface="Arial" panose="020B0604020202020204"/>
              </a:endParaRPr>
            </a:p>
            <a:p>
              <a:pPr algn="ctr"/>
              <a:endParaRPr lang="en-GB" sz="900" b="1" dirty="0">
                <a:solidFill>
                  <a:srgbClr val="510C76"/>
                </a:solidFill>
                <a:latin typeface="Arial" panose="020B0604020202020204"/>
              </a:endParaRPr>
            </a:p>
            <a:p>
              <a:pPr algn="ctr"/>
              <a:r>
                <a:rPr lang="en-GB" sz="900" b="1" dirty="0">
                  <a:solidFill>
                    <a:srgbClr val="510C76"/>
                  </a:solidFill>
                  <a:latin typeface="Arial" panose="020B0604020202020204"/>
                </a:rPr>
                <a:t>Encourage your child to talk and play with others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642" t="762" r="7271" b="8151"/>
            <a:stretch/>
          </p:blipFill>
          <p:spPr>
            <a:xfrm>
              <a:off x="630221" y="1967826"/>
              <a:ext cx="2018390" cy="139395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0008" t="12320" r="16906" b="24035"/>
            <a:stretch/>
          </p:blipFill>
          <p:spPr>
            <a:xfrm>
              <a:off x="3331733" y="1965180"/>
              <a:ext cx="2212246" cy="1396604"/>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4838" t="1627" r="9802" b="13014"/>
            <a:stretch/>
          </p:blipFill>
          <p:spPr>
            <a:xfrm>
              <a:off x="630221" y="4093152"/>
              <a:ext cx="2018390" cy="129750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rcRect t="1820" b="1820"/>
            <a:stretch/>
          </p:blipFill>
          <p:spPr>
            <a:xfrm>
              <a:off x="3379928" y="4093152"/>
              <a:ext cx="2087254" cy="1297504"/>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184688" y="4076710"/>
              <a:ext cx="2043685" cy="1318416"/>
            </a:xfrm>
            <a:prstGeom prst="rect">
              <a:avLst/>
            </a:prstGeom>
          </p:spPr>
        </p:pic>
        <p:pic>
          <p:nvPicPr>
            <p:cNvPr id="2052"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426" t="1441" r="221" b="6207"/>
            <a:stretch/>
          </p:blipFill>
          <p:spPr bwMode="auto">
            <a:xfrm>
              <a:off x="6108225" y="1956162"/>
              <a:ext cx="2196610" cy="14045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6056873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5BA9-8103-47B0-A041-EF4658BA4244}"/>
              </a:ext>
            </a:extLst>
          </p:cNvPr>
          <p:cNvSpPr>
            <a:spLocks noGrp="1"/>
          </p:cNvSpPr>
          <p:nvPr>
            <p:ph type="title"/>
          </p:nvPr>
        </p:nvSpPr>
        <p:spPr/>
        <p:txBody>
          <a:bodyPr>
            <a:normAutofit/>
          </a:bodyPr>
          <a:lstStyle/>
          <a:p>
            <a:r>
              <a:rPr lang="en-GB" dirty="0"/>
              <a:t>We support learning at home in a variety of ways</a:t>
            </a:r>
            <a:endParaRPr lang="en-US" dirty="0"/>
          </a:p>
        </p:txBody>
      </p:sp>
      <p:sp>
        <p:nvSpPr>
          <p:cNvPr id="3" name="Content Placeholder 2">
            <a:extLst>
              <a:ext uri="{FF2B5EF4-FFF2-40B4-BE49-F238E27FC236}">
                <a16:creationId xmlns:a16="http://schemas.microsoft.com/office/drawing/2014/main" id="{ADCDAC29-EF7E-4D79-A8B6-DFA7C59CBB48}"/>
              </a:ext>
            </a:extLst>
          </p:cNvPr>
          <p:cNvSpPr>
            <a:spLocks noGrp="1"/>
          </p:cNvSpPr>
          <p:nvPr>
            <p:ph idx="4294967295"/>
          </p:nvPr>
        </p:nvSpPr>
        <p:spPr>
          <a:xfrm>
            <a:off x="1703439" y="2057401"/>
            <a:ext cx="5788742" cy="2951521"/>
          </a:xfrm>
        </p:spPr>
        <p:txBody>
          <a:bodyPr>
            <a:normAutofit/>
          </a:bodyPr>
          <a:lstStyle/>
          <a:p>
            <a:pPr marL="0" indent="0">
              <a:buClr>
                <a:srgbClr val="17428B"/>
              </a:buClr>
              <a:buNone/>
            </a:pPr>
            <a:r>
              <a:rPr lang="en-GB" sz="1500" b="1" dirty="0"/>
              <a:t>Look out for:</a:t>
            </a:r>
          </a:p>
          <a:p>
            <a:pPr>
              <a:buClr>
                <a:srgbClr val="510C76"/>
              </a:buClr>
            </a:pPr>
            <a:r>
              <a:rPr lang="en-US" sz="1500" dirty="0">
                <a:latin typeface="Arial"/>
                <a:cs typeface="Arial"/>
              </a:rPr>
              <a:t>Parent consultations meetings</a:t>
            </a:r>
          </a:p>
          <a:p>
            <a:pPr>
              <a:buClr>
                <a:srgbClr val="510C76"/>
              </a:buClr>
            </a:pPr>
            <a:r>
              <a:rPr lang="en-US" sz="1500" dirty="0">
                <a:latin typeface="Arial"/>
                <a:cs typeface="Arial"/>
              </a:rPr>
              <a:t>Home learning suggestions (that may include joint child and parent/</a:t>
            </a:r>
            <a:r>
              <a:rPr lang="en-US" sz="1500" dirty="0" err="1">
                <a:latin typeface="Arial"/>
                <a:cs typeface="Arial"/>
              </a:rPr>
              <a:t>carer</a:t>
            </a:r>
            <a:r>
              <a:rPr lang="en-US" sz="1500" dirty="0">
                <a:latin typeface="Arial"/>
                <a:cs typeface="Arial"/>
              </a:rPr>
              <a:t> mini projects)</a:t>
            </a:r>
          </a:p>
          <a:p>
            <a:pPr>
              <a:buClr>
                <a:srgbClr val="510C76"/>
              </a:buClr>
            </a:pPr>
            <a:r>
              <a:rPr lang="en-US" sz="1500" dirty="0">
                <a:latin typeface="Arial"/>
                <a:cs typeface="Arial"/>
              </a:rPr>
              <a:t>Parent/</a:t>
            </a:r>
            <a:r>
              <a:rPr lang="en-US" sz="1500" dirty="0" err="1">
                <a:latin typeface="Arial"/>
                <a:cs typeface="Arial"/>
              </a:rPr>
              <a:t>carer</a:t>
            </a:r>
            <a:r>
              <a:rPr lang="en-US" sz="1500" dirty="0">
                <a:latin typeface="Arial"/>
                <a:cs typeface="Arial"/>
              </a:rPr>
              <a:t> workshops (for example, how to support early reading)</a:t>
            </a:r>
            <a:endParaRPr lang="en-US" sz="1500" dirty="0"/>
          </a:p>
          <a:p>
            <a:pPr>
              <a:buClr>
                <a:srgbClr val="510C76"/>
              </a:buClr>
            </a:pPr>
            <a:r>
              <a:rPr lang="en-US" sz="1500" dirty="0">
                <a:latin typeface="Arial"/>
                <a:cs typeface="Arial"/>
              </a:rPr>
              <a:t>Information and tips in newsletters, on social media and the school website</a:t>
            </a:r>
          </a:p>
          <a:p>
            <a:pPr>
              <a:buClr>
                <a:srgbClr val="510C76"/>
              </a:buClr>
            </a:pPr>
            <a:r>
              <a:rPr lang="en-US" sz="1500" dirty="0">
                <a:latin typeface="Arial"/>
                <a:cs typeface="Arial"/>
              </a:rPr>
              <a:t>Home/school learning packs</a:t>
            </a:r>
          </a:p>
          <a:p>
            <a:pPr>
              <a:buClr>
                <a:srgbClr val="510C76"/>
              </a:buClr>
            </a:pPr>
            <a:r>
              <a:rPr lang="en-US" sz="1500" dirty="0"/>
              <a:t>Information on displays around school</a:t>
            </a:r>
            <a:endParaRPr lang="en-US" sz="1500" dirty="0">
              <a:latin typeface="Arial"/>
              <a:cs typeface="Arial"/>
            </a:endParaRPr>
          </a:p>
        </p:txBody>
      </p:sp>
    </p:spTree>
    <p:extLst>
      <p:ext uri="{BB962C8B-B14F-4D97-AF65-F5344CB8AC3E}">
        <p14:creationId xmlns:p14="http://schemas.microsoft.com/office/powerpoint/2010/main" val="257060529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A0207E8E-0916-4567-8E83-AE26305C8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350" y="2402035"/>
            <a:ext cx="5829300" cy="2228849"/>
          </a:xfrm>
          <a:prstGeom prst="rect">
            <a:avLst/>
          </a:prstGeom>
        </p:spPr>
      </p:pic>
      <p:sp>
        <p:nvSpPr>
          <p:cNvPr id="2" name="Title 1"/>
          <p:cNvSpPr>
            <a:spLocks noGrp="1"/>
          </p:cNvSpPr>
          <p:nvPr>
            <p:ph type="title"/>
          </p:nvPr>
        </p:nvSpPr>
        <p:spPr/>
        <p:txBody>
          <a:bodyPr/>
          <a:lstStyle/>
          <a:p>
            <a:r>
              <a:rPr lang="en-GB" dirty="0"/>
              <a:t>Question Time</a:t>
            </a:r>
          </a:p>
        </p:txBody>
      </p:sp>
      <p:sp>
        <p:nvSpPr>
          <p:cNvPr id="5" name="TextBox 4"/>
          <p:cNvSpPr txBox="1"/>
          <p:nvPr/>
        </p:nvSpPr>
        <p:spPr>
          <a:xfrm>
            <a:off x="1682679" y="2184662"/>
            <a:ext cx="5778642" cy="3323987"/>
          </a:xfrm>
          <a:prstGeom prst="rect">
            <a:avLst/>
          </a:prstGeom>
          <a:noFill/>
        </p:spPr>
        <p:txBody>
          <a:bodyPr wrap="square" rtlCol="0">
            <a:spAutoFit/>
          </a:bodyPr>
          <a:lstStyle/>
          <a:p>
            <a:pPr algn="ctr"/>
            <a:r>
              <a:rPr lang="en-GB" sz="2100" dirty="0">
                <a:solidFill>
                  <a:srgbClr val="000000"/>
                </a:solidFill>
                <a:latin typeface="Arial" panose="020B0604020202020204" pitchFamily="34" charset="0"/>
                <a:cs typeface="Arial" panose="020B0604020202020204" pitchFamily="34" charset="0"/>
              </a:rPr>
              <a:t>No question is a silly question…</a:t>
            </a:r>
          </a:p>
          <a:p>
            <a:pPr algn="ctr"/>
            <a:endParaRPr lang="en-GB" sz="2100" dirty="0">
              <a:solidFill>
                <a:srgbClr val="000000"/>
              </a:solidFill>
              <a:latin typeface="Arial" panose="020B0604020202020204" pitchFamily="34" charset="0"/>
              <a:cs typeface="Arial" panose="020B0604020202020204" pitchFamily="34" charset="0"/>
            </a:endParaRPr>
          </a:p>
          <a:p>
            <a:pPr algn="ctr"/>
            <a:endParaRPr lang="en-GB" sz="2100" dirty="0">
              <a:solidFill>
                <a:srgbClr val="000000"/>
              </a:solidFill>
              <a:latin typeface="Arial" panose="020B0604020202020204" pitchFamily="34" charset="0"/>
              <a:cs typeface="Arial" panose="020B0604020202020204" pitchFamily="34" charset="0"/>
            </a:endParaRPr>
          </a:p>
          <a:p>
            <a:pPr algn="ctr"/>
            <a:endParaRPr lang="en-GB" sz="2100" dirty="0">
              <a:solidFill>
                <a:srgbClr val="000000"/>
              </a:solidFill>
              <a:latin typeface="Arial" panose="020B0604020202020204" pitchFamily="34" charset="0"/>
              <a:cs typeface="Arial" panose="020B0604020202020204" pitchFamily="34" charset="0"/>
            </a:endParaRPr>
          </a:p>
          <a:p>
            <a:pPr algn="ctr"/>
            <a:endParaRPr lang="en-GB" sz="2100" dirty="0">
              <a:solidFill>
                <a:srgbClr val="000000"/>
              </a:solidFill>
              <a:latin typeface="Arial" panose="020B0604020202020204" pitchFamily="34" charset="0"/>
              <a:cs typeface="Arial" panose="020B0604020202020204" pitchFamily="34" charset="0"/>
            </a:endParaRPr>
          </a:p>
          <a:p>
            <a:pPr algn="ctr"/>
            <a:endParaRPr lang="en-GB" sz="2100" dirty="0">
              <a:solidFill>
                <a:srgbClr val="000000"/>
              </a:solidFill>
              <a:latin typeface="Arial" panose="020B0604020202020204" pitchFamily="34" charset="0"/>
              <a:cs typeface="Arial" panose="020B0604020202020204" pitchFamily="34" charset="0"/>
            </a:endParaRPr>
          </a:p>
          <a:p>
            <a:pPr algn="ctr"/>
            <a:endParaRPr lang="en-GB" sz="2100" dirty="0">
              <a:solidFill>
                <a:srgbClr val="000000"/>
              </a:solidFill>
              <a:latin typeface="Arial" panose="020B0604020202020204" pitchFamily="34" charset="0"/>
              <a:cs typeface="Arial" panose="020B0604020202020204" pitchFamily="34" charset="0"/>
            </a:endParaRPr>
          </a:p>
          <a:p>
            <a:pPr algn="ctr"/>
            <a:r>
              <a:rPr lang="en-GB" sz="2100" dirty="0">
                <a:solidFill>
                  <a:srgbClr val="000000"/>
                </a:solidFill>
                <a:latin typeface="Arial" panose="020B0604020202020204" pitchFamily="34" charset="0"/>
                <a:cs typeface="Arial" panose="020B0604020202020204" pitchFamily="34" charset="0"/>
              </a:rPr>
              <a:t>If anyone has anything they would like to ask please feel free to</a:t>
            </a:r>
          </a:p>
          <a:p>
            <a:pPr algn="ctr"/>
            <a:endParaRPr lang="en-GB" sz="21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9233964"/>
      </p:ext>
    </p:extLst>
  </p:cSld>
  <p:clrMapOvr>
    <a:masterClrMapping/>
  </p:clrMapOvr>
  <p:transition spd="slow">
    <p:fade/>
  </p:transition>
</p:sld>
</file>

<file path=ppt/theme/theme1.xml><?xml version="1.0" encoding="utf-8"?>
<a:theme xmlns:a="http://schemas.openxmlformats.org/drawingml/2006/main" name="HfL standard slides">
  <a:themeElements>
    <a:clrScheme name="Custom 3">
      <a:dk1>
        <a:srgbClr val="000000"/>
      </a:dk1>
      <a:lt1>
        <a:srgbClr val="FFFFFF"/>
      </a:lt1>
      <a:dk2>
        <a:srgbClr val="034E69"/>
      </a:dk2>
      <a:lt2>
        <a:srgbClr val="E4E4E4"/>
      </a:lt2>
      <a:accent1>
        <a:srgbClr val="2F8989"/>
      </a:accent1>
      <a:accent2>
        <a:srgbClr val="2F8989"/>
      </a:accent2>
      <a:accent3>
        <a:srgbClr val="BB6998"/>
      </a:accent3>
      <a:accent4>
        <a:srgbClr val="0070BD"/>
      </a:accent4>
      <a:accent5>
        <a:srgbClr val="A6C2B9"/>
      </a:accent5>
      <a:accent6>
        <a:srgbClr val="510C76"/>
      </a:accent6>
      <a:hlink>
        <a:srgbClr val="024D69"/>
      </a:hlink>
      <a:folHlink>
        <a:srgbClr val="FE7179"/>
      </a:folHlink>
    </a:clrScheme>
    <a:fontScheme name="HFL Education">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dirty="0" err="1" smtClean="0">
            <a:latin typeface="Nunito Sans" pitchFamily="2" charset="0"/>
            <a:ea typeface="Roboto" panose="02000000000000000000" pitchFamily="2" charset="0"/>
            <a:cs typeface="Roboto" panose="020000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40" tIns="45720" rIns="91440" bIns="45720" rtlCol="0" anchor="ctr" anchorCtr="1">
        <a:noAutofit/>
      </a:bodyPr>
      <a:lstStyle>
        <a:defPPr algn="l">
          <a:defRPr b="1" i="0" dirty="0" smtClean="0">
            <a:latin typeface="Nunito Sans" pitchFamily="2" charset="77"/>
          </a:defRPr>
        </a:defPPr>
      </a:lstStyle>
    </a:txDef>
  </a:objectDefaults>
  <a:extraClrSchemeLst/>
  <a:extLst>
    <a:ext uri="{05A4C25C-085E-4340-85A3-A5531E510DB2}">
      <thm15:themeFamily xmlns:thm15="http://schemas.microsoft.com/office/thememl/2012/main" name="HFL EDUCATION PPT TEMPLATE 2.0" id="{5AE7EAD5-767B-CD42-95D3-C81B44F4DE9F}" vid="{F66C0BDC-E601-C84C-B95F-A39CEEDE6231}"/>
    </a:ext>
  </a:extLst>
</a:theme>
</file>

<file path=ppt/theme/theme10.xml><?xml version="1.0" encoding="utf-8"?>
<a:theme xmlns:a="http://schemas.openxmlformats.org/drawingml/2006/main" name="Office Theme">
  <a:themeElements>
    <a:clrScheme name="HfL PowerPoint Theme">
      <a:dk1>
        <a:srgbClr val="000000"/>
      </a:dk1>
      <a:lt1>
        <a:sysClr val="window" lastClr="FFFFFF"/>
      </a:lt1>
      <a:dk2>
        <a:srgbClr val="A95287"/>
      </a:dk2>
      <a:lt2>
        <a:srgbClr val="FFFFFF"/>
      </a:lt2>
      <a:accent1>
        <a:srgbClr val="7BCBB7"/>
      </a:accent1>
      <a:accent2>
        <a:srgbClr val="202854"/>
      </a:accent2>
      <a:accent3>
        <a:srgbClr val="C75996"/>
      </a:accent3>
      <a:accent4>
        <a:srgbClr val="BCD757"/>
      </a:accent4>
      <a:accent5>
        <a:srgbClr val="E45541"/>
      </a:accent5>
      <a:accent6>
        <a:srgbClr val="F7C74F"/>
      </a:accent6>
      <a:hlink>
        <a:srgbClr val="202854"/>
      </a:hlink>
      <a:folHlink>
        <a:srgbClr val="A95287"/>
      </a:folHlink>
    </a:clrScheme>
    <a:fontScheme name="Roboto Heading">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Dividers">
  <a:themeElements>
    <a:clrScheme name="Custom 3">
      <a:dk1>
        <a:srgbClr val="000000"/>
      </a:dk1>
      <a:lt1>
        <a:srgbClr val="FFFFFF"/>
      </a:lt1>
      <a:dk2>
        <a:srgbClr val="034E69"/>
      </a:dk2>
      <a:lt2>
        <a:srgbClr val="E4E4E4"/>
      </a:lt2>
      <a:accent1>
        <a:srgbClr val="2F8989"/>
      </a:accent1>
      <a:accent2>
        <a:srgbClr val="2F8989"/>
      </a:accent2>
      <a:accent3>
        <a:srgbClr val="BB6998"/>
      </a:accent3>
      <a:accent4>
        <a:srgbClr val="0070BD"/>
      </a:accent4>
      <a:accent5>
        <a:srgbClr val="A6C2B9"/>
      </a:accent5>
      <a:accent6>
        <a:srgbClr val="510C76"/>
      </a:accent6>
      <a:hlink>
        <a:srgbClr val="024D69"/>
      </a:hlink>
      <a:folHlink>
        <a:srgbClr val="FE7179"/>
      </a:folHlink>
    </a:clrScheme>
    <a:fontScheme name="HFL Education">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FL EDUCATION PPT TEMPLATE 2.0" id="{5AE7EAD5-767B-CD42-95D3-C81B44F4DE9F}" vid="{6EA08541-7E9B-AE4F-9024-7A3E91A8A7BF}"/>
    </a:ext>
  </a:extLst>
</a:theme>
</file>

<file path=ppt/theme/theme3.xml><?xml version="1.0" encoding="utf-8"?>
<a:theme xmlns:a="http://schemas.openxmlformats.org/drawingml/2006/main" name="HfL blank slides">
  <a:themeElements>
    <a:clrScheme name="Custom 3">
      <a:dk1>
        <a:srgbClr val="000000"/>
      </a:dk1>
      <a:lt1>
        <a:srgbClr val="FFFFFF"/>
      </a:lt1>
      <a:dk2>
        <a:srgbClr val="034E69"/>
      </a:dk2>
      <a:lt2>
        <a:srgbClr val="E4E4E4"/>
      </a:lt2>
      <a:accent1>
        <a:srgbClr val="2F8989"/>
      </a:accent1>
      <a:accent2>
        <a:srgbClr val="2F8989"/>
      </a:accent2>
      <a:accent3>
        <a:srgbClr val="BB6998"/>
      </a:accent3>
      <a:accent4>
        <a:srgbClr val="0070BD"/>
      </a:accent4>
      <a:accent5>
        <a:srgbClr val="A6C2B9"/>
      </a:accent5>
      <a:accent6>
        <a:srgbClr val="510C76"/>
      </a:accent6>
      <a:hlink>
        <a:srgbClr val="024D69"/>
      </a:hlink>
      <a:folHlink>
        <a:srgbClr val="FE7179"/>
      </a:folHlink>
    </a:clrScheme>
    <a:fontScheme name="HFL Education">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dirty="0" err="1" smtClean="0">
            <a:latin typeface="Nunito Sans" pitchFamily="2" charset="0"/>
            <a:ea typeface="Roboto" panose="02000000000000000000" pitchFamily="2" charset="0"/>
            <a:cs typeface="Roboto" panose="020000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FL EDUCATION PPT TEMPLATE 2.0" id="{5AE7EAD5-767B-CD42-95D3-C81B44F4DE9F}" vid="{7FE0FF81-824B-454C-BDCE-09296E1D98E0}"/>
    </a:ext>
  </a:extLst>
</a:theme>
</file>

<file path=ppt/theme/theme4.xml><?xml version="1.0" encoding="utf-8"?>
<a:theme xmlns:a="http://schemas.openxmlformats.org/drawingml/2006/main" name="HfL slide with yellow">
  <a:themeElements>
    <a:clrScheme name="Custom 3">
      <a:dk1>
        <a:srgbClr val="000000"/>
      </a:dk1>
      <a:lt1>
        <a:srgbClr val="FFFFFF"/>
      </a:lt1>
      <a:dk2>
        <a:srgbClr val="034E69"/>
      </a:dk2>
      <a:lt2>
        <a:srgbClr val="E4E4E4"/>
      </a:lt2>
      <a:accent1>
        <a:srgbClr val="2F8989"/>
      </a:accent1>
      <a:accent2>
        <a:srgbClr val="2F8989"/>
      </a:accent2>
      <a:accent3>
        <a:srgbClr val="BB6998"/>
      </a:accent3>
      <a:accent4>
        <a:srgbClr val="0070BD"/>
      </a:accent4>
      <a:accent5>
        <a:srgbClr val="A6C2B9"/>
      </a:accent5>
      <a:accent6>
        <a:srgbClr val="510C76"/>
      </a:accent6>
      <a:hlink>
        <a:srgbClr val="024D69"/>
      </a:hlink>
      <a:folHlink>
        <a:srgbClr val="FE7179"/>
      </a:folHlink>
    </a:clrScheme>
    <a:fontScheme name="HFL Education">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dirty="0" err="1" smtClean="0">
            <a:latin typeface="Nunito Sans" pitchFamily="2" charset="0"/>
            <a:ea typeface="Roboto" panose="02000000000000000000" pitchFamily="2" charset="0"/>
            <a:cs typeface="Roboto" panose="020000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FL EDUCATION PPT TEMPLATE 2.0" id="{5AE7EAD5-767B-CD42-95D3-C81B44F4DE9F}" vid="{40788C2A-8608-8D45-A634-1D806DF50937}"/>
    </a:ext>
  </a:extLst>
</a:theme>
</file>

<file path=ppt/theme/theme5.xml><?xml version="1.0" encoding="utf-8"?>
<a:theme xmlns:a="http://schemas.openxmlformats.org/drawingml/2006/main" name="HfL slide with pink">
  <a:themeElements>
    <a:clrScheme name="Custom 3">
      <a:dk1>
        <a:srgbClr val="000000"/>
      </a:dk1>
      <a:lt1>
        <a:srgbClr val="FFFFFF"/>
      </a:lt1>
      <a:dk2>
        <a:srgbClr val="034E69"/>
      </a:dk2>
      <a:lt2>
        <a:srgbClr val="E4E4E4"/>
      </a:lt2>
      <a:accent1>
        <a:srgbClr val="2F8989"/>
      </a:accent1>
      <a:accent2>
        <a:srgbClr val="2F8989"/>
      </a:accent2>
      <a:accent3>
        <a:srgbClr val="BB6998"/>
      </a:accent3>
      <a:accent4>
        <a:srgbClr val="0070BD"/>
      </a:accent4>
      <a:accent5>
        <a:srgbClr val="A6C2B9"/>
      </a:accent5>
      <a:accent6>
        <a:srgbClr val="510C76"/>
      </a:accent6>
      <a:hlink>
        <a:srgbClr val="024D69"/>
      </a:hlink>
      <a:folHlink>
        <a:srgbClr val="FE7179"/>
      </a:folHlink>
    </a:clrScheme>
    <a:fontScheme name="HFL Education">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dirty="0" err="1" smtClean="0">
            <a:latin typeface="Nunito Sans" pitchFamily="2" charset="0"/>
            <a:ea typeface="Roboto" panose="02000000000000000000" pitchFamily="2" charset="0"/>
            <a:cs typeface="Roboto" panose="020000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FL EDUCATION PPT TEMPLATE 2.0" id="{5AE7EAD5-767B-CD42-95D3-C81B44F4DE9F}" vid="{7171F104-4869-DA42-87B2-CF0A90DDA7E4}"/>
    </a:ext>
  </a:extLst>
</a:theme>
</file>

<file path=ppt/theme/theme6.xml><?xml version="1.0" encoding="utf-8"?>
<a:theme xmlns:a="http://schemas.openxmlformats.org/drawingml/2006/main" name="Ready child - Herts for Learning (HfL)">
  <a:themeElements>
    <a:clrScheme name="HfL Branded">
      <a:dk1>
        <a:sysClr val="windowText" lastClr="000000"/>
      </a:dk1>
      <a:lt1>
        <a:sysClr val="window" lastClr="FFFFFF"/>
      </a:lt1>
      <a:dk2>
        <a:srgbClr val="47C7B0"/>
      </a:dk2>
      <a:lt2>
        <a:srgbClr val="EEECE1"/>
      </a:lt2>
      <a:accent1>
        <a:srgbClr val="47C7B0"/>
      </a:accent1>
      <a:accent2>
        <a:srgbClr val="47C7B0"/>
      </a:accent2>
      <a:accent3>
        <a:srgbClr val="1A2857"/>
      </a:accent3>
      <a:accent4>
        <a:srgbClr val="A94E91"/>
      </a:accent4>
      <a:accent5>
        <a:srgbClr val="74CC3B"/>
      </a:accent5>
      <a:accent6>
        <a:srgbClr val="F05133"/>
      </a:accent6>
      <a:hlink>
        <a:srgbClr val="1A2857"/>
      </a:hlink>
      <a:folHlink>
        <a:srgbClr val="A94E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fL Generic PowerPoint template - Sept 18" id="{420F720F-0E40-48AC-B623-9C213E1F8079}" vid="{B0B3A383-DA8C-4193-99F5-4FC68D6F3A38}"/>
    </a:ext>
  </a:extLst>
</a:theme>
</file>

<file path=ppt/theme/theme7.xml><?xml version="1.0" encoding="utf-8"?>
<a:theme xmlns:a="http://schemas.openxmlformats.org/drawingml/2006/main" name="Ready family - Herts for Learning (HfL)">
  <a:themeElements>
    <a:clrScheme name="HFL Education">
      <a:dk1>
        <a:srgbClr val="000000"/>
      </a:dk1>
      <a:lt1>
        <a:srgbClr val="FFFFFF"/>
      </a:lt1>
      <a:dk2>
        <a:srgbClr val="034E69"/>
      </a:dk2>
      <a:lt2>
        <a:srgbClr val="E4E4E4"/>
      </a:lt2>
      <a:accent1>
        <a:srgbClr val="2F8989"/>
      </a:accent1>
      <a:accent2>
        <a:srgbClr val="0070BD"/>
      </a:accent2>
      <a:accent3>
        <a:srgbClr val="BB6998"/>
      </a:accent3>
      <a:accent4>
        <a:srgbClr val="E4E4E4"/>
      </a:accent4>
      <a:accent5>
        <a:srgbClr val="A6C2B9"/>
      </a:accent5>
      <a:accent6>
        <a:srgbClr val="FAB619"/>
      </a:accent6>
      <a:hlink>
        <a:srgbClr val="024D69"/>
      </a:hlink>
      <a:folHlink>
        <a:srgbClr val="FE7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fL Generic PowerPoint template - Sept 18" id="{420F720F-0E40-48AC-B623-9C213E1F8079}" vid="{B0B3A383-DA8C-4193-99F5-4FC68D6F3A38}"/>
    </a:ext>
  </a:extLst>
</a:theme>
</file>

<file path=ppt/theme/theme8.xml><?xml version="1.0" encoding="utf-8"?>
<a:theme xmlns:a="http://schemas.openxmlformats.org/drawingml/2006/main" name="Ready school - Herts for Learning (HfL) ">
  <a:themeElements>
    <a:clrScheme name="HFL Education">
      <a:dk1>
        <a:srgbClr val="000000"/>
      </a:dk1>
      <a:lt1>
        <a:srgbClr val="FFFFFF"/>
      </a:lt1>
      <a:dk2>
        <a:srgbClr val="034E69"/>
      </a:dk2>
      <a:lt2>
        <a:srgbClr val="E4E4E4"/>
      </a:lt2>
      <a:accent1>
        <a:srgbClr val="2F8989"/>
      </a:accent1>
      <a:accent2>
        <a:srgbClr val="0070BD"/>
      </a:accent2>
      <a:accent3>
        <a:srgbClr val="BB6998"/>
      </a:accent3>
      <a:accent4>
        <a:srgbClr val="E4E4E4"/>
      </a:accent4>
      <a:accent5>
        <a:srgbClr val="A6C2B9"/>
      </a:accent5>
      <a:accent6>
        <a:srgbClr val="FAB619"/>
      </a:accent6>
      <a:hlink>
        <a:srgbClr val="024D69"/>
      </a:hlink>
      <a:folHlink>
        <a:srgbClr val="FE7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fL Generic PowerPoint template - Sept 18" id="{420F720F-0E40-48AC-B623-9C213E1F8079}" vid="{B0B3A383-DA8C-4193-99F5-4FC68D6F3A38}"/>
    </a:ext>
  </a:extLst>
</a:theme>
</file>

<file path=ppt/theme/theme9.xml><?xml version="1.0" encoding="utf-8"?>
<a:theme xmlns:a="http://schemas.openxmlformats.org/drawingml/2006/main" name="Office Theme">
  <a:themeElements>
    <a:clrScheme name="HfL PowerPoint Theme">
      <a:dk1>
        <a:srgbClr val="000000"/>
      </a:dk1>
      <a:lt1>
        <a:sysClr val="window" lastClr="FFFFFF"/>
      </a:lt1>
      <a:dk2>
        <a:srgbClr val="A95287"/>
      </a:dk2>
      <a:lt2>
        <a:srgbClr val="FFFFFF"/>
      </a:lt2>
      <a:accent1>
        <a:srgbClr val="7BCBB7"/>
      </a:accent1>
      <a:accent2>
        <a:srgbClr val="202854"/>
      </a:accent2>
      <a:accent3>
        <a:srgbClr val="C75996"/>
      </a:accent3>
      <a:accent4>
        <a:srgbClr val="BCD757"/>
      </a:accent4>
      <a:accent5>
        <a:srgbClr val="E45541"/>
      </a:accent5>
      <a:accent6>
        <a:srgbClr val="F7C74F"/>
      </a:accent6>
      <a:hlink>
        <a:srgbClr val="202854"/>
      </a:hlink>
      <a:folHlink>
        <a:srgbClr val="A95287"/>
      </a:folHlink>
    </a:clrScheme>
    <a:fontScheme name="Roboto Heading">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ed90682-c000-4035-8bf6-4b74f953736d">
      <Terms xmlns="http://schemas.microsoft.com/office/infopath/2007/PartnerControls"/>
    </lcf76f155ced4ddcb4097134ff3c332f>
    <TaxCatchAll xmlns="eaa86ac4-6f89-4dfd-b4aa-4024b52c59b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903AC79FA4124FB8B97F54364EDACC" ma:contentTypeVersion="19" ma:contentTypeDescription="Create a new document." ma:contentTypeScope="" ma:versionID="43771e503e7f83d4e1c9866b13a47109">
  <xsd:schema xmlns:xsd="http://www.w3.org/2001/XMLSchema" xmlns:xs="http://www.w3.org/2001/XMLSchema" xmlns:p="http://schemas.microsoft.com/office/2006/metadata/properties" xmlns:ns2="8ed90682-c000-4035-8bf6-4b74f953736d" xmlns:ns3="eaa86ac4-6f89-4dfd-b4aa-4024b52c59b4" targetNamespace="http://schemas.microsoft.com/office/2006/metadata/properties" ma:root="true" ma:fieldsID="bc5f539eef7412bf4a8e79415979ddbf" ns2:_="" ns3:_="">
    <xsd:import namespace="8ed90682-c000-4035-8bf6-4b74f953736d"/>
    <xsd:import namespace="eaa86ac4-6f89-4dfd-b4aa-4024b52c59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d90682-c000-4035-8bf6-4b74f95373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8436d8f-251b-46dc-bf74-56612f19a6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a86ac4-6f89-4dfd-b4aa-4024b52c59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9e38c3-68d9-4980-8367-81a8c0f3a67c}" ma:internalName="TaxCatchAll" ma:showField="CatchAllData" ma:web="eaa86ac4-6f89-4dfd-b4aa-4024b52c59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B6C083-B0DA-4E04-B05A-18DB5431E8CD}">
  <ds:schemaRefs>
    <ds:schemaRef ds:uri="http://schemas.microsoft.com/office/2006/documentManagement/types"/>
    <ds:schemaRef ds:uri="http://purl.org/dc/elements/1.1/"/>
    <ds:schemaRef ds:uri="http://schemas.microsoft.com/office/infopath/2007/PartnerControls"/>
    <ds:schemaRef ds:uri="http://purl.org/dc/dcmitype/"/>
    <ds:schemaRef ds:uri="http://purl.org/dc/terms/"/>
    <ds:schemaRef ds:uri="eaa86ac4-6f89-4dfd-b4aa-4024b52c59b4"/>
    <ds:schemaRef ds:uri="http://www.w3.org/XML/1998/namespace"/>
    <ds:schemaRef ds:uri="http://schemas.openxmlformats.org/package/2006/metadata/core-properties"/>
    <ds:schemaRef ds:uri="8ed90682-c000-4035-8bf6-4b74f953736d"/>
    <ds:schemaRef ds:uri="http://schemas.microsoft.com/office/2006/metadata/properties"/>
  </ds:schemaRefs>
</ds:datastoreItem>
</file>

<file path=customXml/itemProps2.xml><?xml version="1.0" encoding="utf-8"?>
<ds:datastoreItem xmlns:ds="http://schemas.openxmlformats.org/officeDocument/2006/customXml" ds:itemID="{413770AF-91CF-42F9-8108-A8747E61CE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d90682-c000-4035-8bf6-4b74f953736d"/>
    <ds:schemaRef ds:uri="eaa86ac4-6f89-4dfd-b4aa-4024b52c59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BF5F4C-850A-434A-8FC5-29B95B0FC7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35</TotalTime>
  <Words>1909</Words>
  <Application>Microsoft Macintosh PowerPoint</Application>
  <PresentationFormat>On-screen Show (4:3)</PresentationFormat>
  <Paragraphs>204</Paragraphs>
  <Slides>10</Slides>
  <Notes>10</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10</vt:i4>
      </vt:variant>
    </vt:vector>
  </HeadingPairs>
  <TitlesOfParts>
    <vt:vector size="23" baseType="lpstr">
      <vt:lpstr>Arial</vt:lpstr>
      <vt:lpstr>Calibri</vt:lpstr>
      <vt:lpstr>Nunito Sans</vt:lpstr>
      <vt:lpstr>Nunito Sans Light</vt:lpstr>
      <vt:lpstr>Wingdings</vt:lpstr>
      <vt:lpstr>HfL standard slides</vt:lpstr>
      <vt:lpstr>Section Dividers</vt:lpstr>
      <vt:lpstr>HfL blank slides</vt:lpstr>
      <vt:lpstr>HfL slide with yellow</vt:lpstr>
      <vt:lpstr>HfL slide with pink</vt:lpstr>
      <vt:lpstr>Ready child - Herts for Learning (HfL)</vt:lpstr>
      <vt:lpstr>Ready family - Herts for Learning (HfL)</vt:lpstr>
      <vt:lpstr>Ready school - Herts for Learning (HfL) </vt:lpstr>
      <vt:lpstr>SUPPORTING SMOOTH TRANSITIONS  Curriculum meeting</vt:lpstr>
      <vt:lpstr>Your child</vt:lpstr>
      <vt:lpstr>What will my child be learning?</vt:lpstr>
      <vt:lpstr>At the end of reception</vt:lpstr>
      <vt:lpstr>How does my child learn?  Characteristics of effective teaching and learning</vt:lpstr>
      <vt:lpstr>How will my child learn?</vt:lpstr>
      <vt:lpstr>How can I support my child at home?</vt:lpstr>
      <vt:lpstr>We support learning at home in a variety of ways</vt:lpstr>
      <vt:lpstr>Question Time</vt:lpstr>
      <vt:lpstr>Future dates for your diary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Ferguson</dc:creator>
  <cp:lastModifiedBy>Dave Thomas</cp:lastModifiedBy>
  <cp:revision>4</cp:revision>
  <dcterms:created xsi:type="dcterms:W3CDTF">2026-01-23T15:26:07Z</dcterms:created>
  <dcterms:modified xsi:type="dcterms:W3CDTF">2026-02-03T15:01:40Z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0x01010051903AC79FA4124FB8B97F54364EDACC</vt:lpwstr>
  </property>
  <property fmtid="{D5CDD505-2E9C-101B-9397-08002B2CF9AE}" pid="3" name="Order">
    <vt:r8>98200</vt:r8>
  </property>
  <property fmtid="{D5CDD505-2E9C-101B-9397-08002B2CF9AE}" pid="4" name="MediaServiceImageTags">
    <vt:lpwstr/>
  </property>
</Properties>
</file>