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3A29B-9D6C-4EF6-9DB1-990FF8D0A17D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1029A-CFAE-485F-AC7F-0727F5909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76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85900" y="449263"/>
            <a:ext cx="3751263" cy="21097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DFBC5D-9444-4997-B900-DD869E0474B9}" type="slidenum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unito Sans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unito Sans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6807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31C4-E772-4969-958E-0FA10AFB7715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C913-6A18-496D-81D8-42A2BC6D3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72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31C4-E772-4969-958E-0FA10AFB7715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C913-6A18-496D-81D8-42A2BC6D3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4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31C4-E772-4969-958E-0FA10AFB7715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C913-6A18-496D-81D8-42A2BC6D3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9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31C4-E772-4969-958E-0FA10AFB7715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C913-6A18-496D-81D8-42A2BC6D3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78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31C4-E772-4969-958E-0FA10AFB7715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C913-6A18-496D-81D8-42A2BC6D3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17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31C4-E772-4969-958E-0FA10AFB7715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C913-6A18-496D-81D8-42A2BC6D3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576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31C4-E772-4969-958E-0FA10AFB7715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C913-6A18-496D-81D8-42A2BC6D3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65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31C4-E772-4969-958E-0FA10AFB7715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C913-6A18-496D-81D8-42A2BC6D3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21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31C4-E772-4969-958E-0FA10AFB7715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C913-6A18-496D-81D8-42A2BC6D3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45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31C4-E772-4969-958E-0FA10AFB7715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C913-6A18-496D-81D8-42A2BC6D3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68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31C4-E772-4969-958E-0FA10AFB7715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C913-6A18-496D-81D8-42A2BC6D3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6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031C4-E772-4969-958E-0FA10AFB7715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6C913-6A18-496D-81D8-42A2BC6D3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51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6D7559-1719-1100-B34F-FF1AB878C2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5ED59A9-CEC5-22A7-AFF5-327ACBB1B870}"/>
              </a:ext>
            </a:extLst>
          </p:cNvPr>
          <p:cNvSpPr/>
          <p:nvPr/>
        </p:nvSpPr>
        <p:spPr>
          <a:xfrm>
            <a:off x="3247240" y="624718"/>
            <a:ext cx="2607702" cy="88215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___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+mn-ea"/>
                <a:cs typeface="+mn-cs"/>
              </a:rPr>
              <a:t> x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___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+mn-ea"/>
                <a:cs typeface="+mn-cs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___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10948D02-BD9E-32F1-C7F3-EDABD7FFDDEE}"/>
              </a:ext>
            </a:extLst>
          </p:cNvPr>
          <p:cNvSpPr/>
          <p:nvPr/>
        </p:nvSpPr>
        <p:spPr>
          <a:xfrm>
            <a:off x="623392" y="433209"/>
            <a:ext cx="2334871" cy="1203092"/>
          </a:xfrm>
          <a:prstGeom prst="rect">
            <a:avLst/>
          </a:prstGeom>
          <a:solidFill>
            <a:srgbClr val="2F8989"/>
          </a:solidFill>
          <a:ln>
            <a:solidFill>
              <a:srgbClr val="2F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rPr>
              <a:t>Multiples 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B29D2E6-8FC8-FAB3-CE6E-3713947016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410" y="5931566"/>
            <a:ext cx="1810443" cy="650561"/>
          </a:xfrm>
          <a:prstGeom prst="rect">
            <a:avLst/>
          </a:prstGeom>
        </p:spPr>
      </p:pic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01381F89-232F-26A9-3657-8DC62E945C3D}"/>
              </a:ext>
            </a:extLst>
          </p:cNvPr>
          <p:cNvSpPr/>
          <p:nvPr/>
        </p:nvSpPr>
        <p:spPr>
          <a:xfrm>
            <a:off x="494534" y="1846193"/>
            <a:ext cx="3810638" cy="294966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rPr>
              <a:t>Array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4F3BAE6-6275-DCF4-0961-1D4AC08DCA0A}"/>
              </a:ext>
            </a:extLst>
          </p:cNvPr>
          <p:cNvGrpSpPr/>
          <p:nvPr/>
        </p:nvGrpSpPr>
        <p:grpSpPr>
          <a:xfrm>
            <a:off x="432403" y="4959186"/>
            <a:ext cx="7879336" cy="1512171"/>
            <a:chOff x="3209076" y="387215"/>
            <a:chExt cx="7879336" cy="1209994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FA2FB1DF-C5E6-28B9-40F9-056008569238}"/>
                </a:ext>
              </a:extLst>
            </p:cNvPr>
            <p:cNvSpPr/>
            <p:nvPr/>
          </p:nvSpPr>
          <p:spPr>
            <a:xfrm>
              <a:off x="3266259" y="387215"/>
              <a:ext cx="7764970" cy="12099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unito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Count it…</a:t>
              </a: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02BBCF1-479F-B36A-BD09-E57A29033F8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09076" y="1064221"/>
              <a:ext cx="7879336" cy="296376"/>
            </a:xfrm>
            <a:prstGeom prst="rect">
              <a:avLst/>
            </a:prstGeom>
          </p:spPr>
        </p:pic>
      </p:grpSp>
      <p:sp>
        <p:nvSpPr>
          <p:cNvPr id="8" name="Rounded Rectangle 10">
            <a:extLst>
              <a:ext uri="{FF2B5EF4-FFF2-40B4-BE49-F238E27FC236}">
                <a16:creationId xmlns:a16="http://schemas.microsoft.com/office/drawing/2014/main" id="{2152EB55-3E1C-8B28-2505-9972DC2D9BEC}"/>
              </a:ext>
            </a:extLst>
          </p:cNvPr>
          <p:cNvSpPr/>
          <p:nvPr/>
        </p:nvSpPr>
        <p:spPr>
          <a:xfrm>
            <a:off x="6059202" y="386642"/>
            <a:ext cx="5332219" cy="129622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rPr>
              <a:t>Repeated addition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75B3A0D3-C1D1-E8FE-B501-271B8AA22C40}"/>
              </a:ext>
            </a:extLst>
          </p:cNvPr>
          <p:cNvSpPr/>
          <p:nvPr/>
        </p:nvSpPr>
        <p:spPr>
          <a:xfrm>
            <a:off x="8414744" y="4509120"/>
            <a:ext cx="3147246" cy="139417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rPr>
              <a:t>Commute it…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13BA773-DF54-700E-4CAE-5286B5978548}"/>
              </a:ext>
            </a:extLst>
          </p:cNvPr>
          <p:cNvGrpSpPr/>
          <p:nvPr/>
        </p:nvGrpSpPr>
        <p:grpSpPr>
          <a:xfrm>
            <a:off x="4465360" y="1846193"/>
            <a:ext cx="2701139" cy="2949669"/>
            <a:chOff x="9026899" y="3866534"/>
            <a:chExt cx="2701139" cy="2020341"/>
          </a:xfrm>
        </p:grpSpPr>
        <p:sp>
          <p:nvSpPr>
            <p:cNvPr id="10" name="Rounded Rectangle 10">
              <a:extLst>
                <a:ext uri="{FF2B5EF4-FFF2-40B4-BE49-F238E27FC236}">
                  <a16:creationId xmlns:a16="http://schemas.microsoft.com/office/drawing/2014/main" id="{0BB316B0-981D-B7A7-D84C-7F02433AE8E6}"/>
                </a:ext>
              </a:extLst>
            </p:cNvPr>
            <p:cNvSpPr/>
            <p:nvPr/>
          </p:nvSpPr>
          <p:spPr>
            <a:xfrm>
              <a:off x="9026899" y="3866534"/>
              <a:ext cx="2701139" cy="20203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unito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Describe it…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4F9F5D3-01C0-5E79-6753-48704D08273D}"/>
                </a:ext>
              </a:extLst>
            </p:cNvPr>
            <p:cNvSpPr txBox="1"/>
            <p:nvPr/>
          </p:nvSpPr>
          <p:spPr>
            <a:xfrm>
              <a:off x="9336361" y="5271797"/>
              <a:ext cx="21602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unito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groups of    lots of      times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unito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multiplied    product      equals </a:t>
              </a:r>
            </a:p>
          </p:txBody>
        </p:sp>
      </p:grpSp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6990C9B1-0018-91A5-9E4C-491692487379}"/>
              </a:ext>
            </a:extLst>
          </p:cNvPr>
          <p:cNvSpPr/>
          <p:nvPr/>
        </p:nvSpPr>
        <p:spPr>
          <a:xfrm>
            <a:off x="7326686" y="1846193"/>
            <a:ext cx="4235303" cy="251891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unito" pitchFamily="2" charset="0"/>
                <a:ea typeface="Roboto" panose="02000000000000000000" pitchFamily="2" charset="0"/>
                <a:cs typeface="Roboto" panose="02000000000000000000" pitchFamily="2" charset="0"/>
              </a:rPr>
              <a:t>Story it…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unito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0081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903AC79FA4124FB8B97F54364EDACC" ma:contentTypeVersion="18" ma:contentTypeDescription="Create a new document." ma:contentTypeScope="" ma:versionID="3264764fd6305e12b16cea31cf0a00f5">
  <xsd:schema xmlns:xsd="http://www.w3.org/2001/XMLSchema" xmlns:xs="http://www.w3.org/2001/XMLSchema" xmlns:p="http://schemas.microsoft.com/office/2006/metadata/properties" xmlns:ns2="8ed90682-c000-4035-8bf6-4b74f953736d" xmlns:ns3="eaa86ac4-6f89-4dfd-b4aa-4024b52c59b4" targetNamespace="http://schemas.microsoft.com/office/2006/metadata/properties" ma:root="true" ma:fieldsID="2831c5c2392773b1707ae1638171c743" ns2:_="" ns3:_="">
    <xsd:import namespace="8ed90682-c000-4035-8bf6-4b74f953736d"/>
    <xsd:import namespace="eaa86ac4-6f89-4dfd-b4aa-4024b52c59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d90682-c000-4035-8bf6-4b74f9537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8436d8f-251b-46dc-bf74-56612f19a6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a86ac4-6f89-4dfd-b4aa-4024b52c59b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9e38c3-68d9-4980-8367-81a8c0f3a67c}" ma:internalName="TaxCatchAll" ma:showField="CatchAllData" ma:web="eaa86ac4-6f89-4dfd-b4aa-4024b52c59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d90682-c000-4035-8bf6-4b74f953736d">
      <Terms xmlns="http://schemas.microsoft.com/office/infopath/2007/PartnerControls"/>
    </lcf76f155ced4ddcb4097134ff3c332f>
    <TaxCatchAll xmlns="eaa86ac4-6f89-4dfd-b4aa-4024b52c59b4" xsi:nil="true"/>
  </documentManagement>
</p:properties>
</file>

<file path=customXml/itemProps1.xml><?xml version="1.0" encoding="utf-8"?>
<ds:datastoreItem xmlns:ds="http://schemas.openxmlformats.org/officeDocument/2006/customXml" ds:itemID="{956A63BF-9DED-416E-B237-079DCF497A94}"/>
</file>

<file path=customXml/itemProps2.xml><?xml version="1.0" encoding="utf-8"?>
<ds:datastoreItem xmlns:ds="http://schemas.openxmlformats.org/officeDocument/2006/customXml" ds:itemID="{3329E63A-5959-48E8-9848-9FCA07131F10}"/>
</file>

<file path=customXml/itemProps3.xml><?xml version="1.0" encoding="utf-8"?>
<ds:datastoreItem xmlns:ds="http://schemas.openxmlformats.org/officeDocument/2006/customXml" ds:itemID="{C88ECD57-F409-4B5D-9A1F-BDD9F33646F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87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Nunito</vt:lpstr>
      <vt:lpstr>Nunito Sans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Gillian Shearsby-Fox</dc:creator>
  <cp:lastModifiedBy>Gillian Shearsby-Fox</cp:lastModifiedBy>
  <cp:revision>1</cp:revision>
  <dcterms:created xsi:type="dcterms:W3CDTF">2024-12-16T14:21:17Z</dcterms:created>
  <dcterms:modified xsi:type="dcterms:W3CDTF">2024-12-16T14:22:05Z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0x01010051903AC79FA4124FB8B97F54364EDACC</vt:lpwstr>
  </property>
</Properties>
</file>