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4"/>
    <p:sldMasterId id="2147483856" r:id="rId5"/>
    <p:sldMasterId id="2147483858" r:id="rId6"/>
  </p:sldMasterIdLst>
  <p:notesMasterIdLst>
    <p:notesMasterId r:id="rId55"/>
  </p:notesMasterIdLst>
  <p:handoutMasterIdLst>
    <p:handoutMasterId r:id="rId56"/>
  </p:handoutMasterIdLst>
  <p:sldIdLst>
    <p:sldId id="312" r:id="rId7"/>
    <p:sldId id="629" r:id="rId8"/>
    <p:sldId id="291" r:id="rId9"/>
    <p:sldId id="616" r:id="rId10"/>
    <p:sldId id="619" r:id="rId11"/>
    <p:sldId id="292" r:id="rId12"/>
    <p:sldId id="602" r:id="rId13"/>
    <p:sldId id="286" r:id="rId14"/>
    <p:sldId id="607" r:id="rId15"/>
    <p:sldId id="606" r:id="rId16"/>
    <p:sldId id="264" r:id="rId17"/>
    <p:sldId id="609" r:id="rId18"/>
    <p:sldId id="610" r:id="rId19"/>
    <p:sldId id="615" r:id="rId20"/>
    <p:sldId id="608" r:id="rId21"/>
    <p:sldId id="266" r:id="rId22"/>
    <p:sldId id="262" r:id="rId23"/>
    <p:sldId id="630" r:id="rId24"/>
    <p:sldId id="632" r:id="rId25"/>
    <p:sldId id="263" r:id="rId26"/>
    <p:sldId id="267" r:id="rId27"/>
    <p:sldId id="284" r:id="rId28"/>
    <p:sldId id="628" r:id="rId29"/>
    <p:sldId id="260" r:id="rId30"/>
    <p:sldId id="603" r:id="rId31"/>
    <p:sldId id="613" r:id="rId32"/>
    <p:sldId id="279" r:id="rId33"/>
    <p:sldId id="617" r:id="rId34"/>
    <p:sldId id="268" r:id="rId35"/>
    <p:sldId id="620" r:id="rId36"/>
    <p:sldId id="624" r:id="rId37"/>
    <p:sldId id="285" r:id="rId38"/>
    <p:sldId id="627" r:id="rId39"/>
    <p:sldId id="283" r:id="rId40"/>
    <p:sldId id="273" r:id="rId41"/>
    <p:sldId id="298" r:id="rId42"/>
    <p:sldId id="310" r:id="rId43"/>
    <p:sldId id="281" r:id="rId44"/>
    <p:sldId id="604" r:id="rId45"/>
    <p:sldId id="288" r:id="rId46"/>
    <p:sldId id="618" r:id="rId47"/>
    <p:sldId id="622" r:id="rId48"/>
    <p:sldId id="623" r:id="rId49"/>
    <p:sldId id="625" r:id="rId50"/>
    <p:sldId id="265" r:id="rId51"/>
    <p:sldId id="614" r:id="rId52"/>
    <p:sldId id="631" r:id="rId53"/>
    <p:sldId id="311" r:id="rId54"/>
  </p:sldIdLst>
  <p:sldSz cx="12192000" cy="6858000"/>
  <p:notesSz cx="7104063" cy="10234613"/>
  <p:embeddedFontLst>
    <p:embeddedFont>
      <p:font typeface="Cambria Math" panose="02040503050406030204" pitchFamily="18" charset="0"/>
      <p:regular r:id="rId57"/>
    </p:embeddedFont>
    <p:embeddedFont>
      <p:font typeface="Caveat" pitchFamily="2" charset="0"/>
      <p:regular r:id="rId58"/>
      <p:bold r:id="rId59"/>
    </p:embeddedFont>
    <p:embeddedFont>
      <p:font typeface="Nunito Sans" pitchFamily="2" charset="0"/>
      <p:regular r:id="rId60"/>
      <p:bold r:id="rId61"/>
      <p:italic r:id="rId62"/>
      <p:boldItalic r:id="rId63"/>
    </p:embeddedFont>
    <p:embeddedFont>
      <p:font typeface="Roboto" panose="02000000000000000000" pitchFamily="2" charset="0"/>
      <p:regular r:id="rId64"/>
      <p:bold r:id="rId65"/>
      <p:italic r:id="rId66"/>
      <p:boldItalic r:id="rId6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Xmas" id="{78BBBBED-99B7-49D1-B76D-DB056A881A58}">
          <p14:sldIdLst>
            <p14:sldId id="312"/>
            <p14:sldId id="629"/>
            <p14:sldId id="291"/>
            <p14:sldId id="616"/>
            <p14:sldId id="619"/>
            <p14:sldId id="292"/>
            <p14:sldId id="602"/>
            <p14:sldId id="286"/>
            <p14:sldId id="607"/>
            <p14:sldId id="606"/>
            <p14:sldId id="264"/>
            <p14:sldId id="609"/>
            <p14:sldId id="610"/>
            <p14:sldId id="615"/>
            <p14:sldId id="608"/>
            <p14:sldId id="266"/>
            <p14:sldId id="262"/>
            <p14:sldId id="630"/>
            <p14:sldId id="632"/>
            <p14:sldId id="263"/>
            <p14:sldId id="267"/>
            <p14:sldId id="284"/>
            <p14:sldId id="628"/>
            <p14:sldId id="260"/>
            <p14:sldId id="603"/>
            <p14:sldId id="613"/>
            <p14:sldId id="279"/>
            <p14:sldId id="617"/>
            <p14:sldId id="268"/>
            <p14:sldId id="620"/>
            <p14:sldId id="624"/>
            <p14:sldId id="285"/>
            <p14:sldId id="627"/>
            <p14:sldId id="283"/>
            <p14:sldId id="273"/>
            <p14:sldId id="298"/>
            <p14:sldId id="310"/>
            <p14:sldId id="281"/>
            <p14:sldId id="604"/>
            <p14:sldId id="288"/>
            <p14:sldId id="618"/>
            <p14:sldId id="622"/>
            <p14:sldId id="623"/>
            <p14:sldId id="625"/>
            <p14:sldId id="265"/>
            <p14:sldId id="614"/>
            <p14:sldId id="631"/>
            <p14:sldId id="31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AB10E"/>
    <a:srgbClr val="B7E8E7"/>
    <a:srgbClr val="469091"/>
    <a:srgbClr val="E4E4E4"/>
    <a:srgbClr val="FAB619"/>
    <a:srgbClr val="BD6E9B"/>
    <a:srgbClr val="FABD31"/>
    <a:srgbClr val="E8E8E8"/>
    <a:srgbClr val="AAC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5BE66C-95DF-4FB0-AC28-C994147A4631}" v="1116" dt="2024-11-25T17:44:36.8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67875" autoAdjust="0"/>
  </p:normalViewPr>
  <p:slideViewPr>
    <p:cSldViewPr>
      <p:cViewPr varScale="1">
        <p:scale>
          <a:sx n="108" d="100"/>
          <a:sy n="108" d="100"/>
        </p:scale>
        <p:origin x="234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84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font" Target="fonts/font7.fntdata"/><Relationship Id="rId6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5" Type="http://schemas.openxmlformats.org/officeDocument/2006/relationships/slideMaster" Target="slideMasters/slideMaster2.xml"/><Relationship Id="rId61" Type="http://schemas.openxmlformats.org/officeDocument/2006/relationships/font" Target="fonts/font5.fntdata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handoutMaster" Target="handoutMasters/handoutMaster1.xml"/><Relationship Id="rId64" Type="http://schemas.openxmlformats.org/officeDocument/2006/relationships/font" Target="fonts/font8.fntdata"/><Relationship Id="rId69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font" Target="fonts/font6.fntdata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font" Target="fonts/font1.fntdata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7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Adams" userId="2f95f43e-de7e-4293-ae98-e1e30112b6bf" providerId="ADAL" clId="{A4EB62A9-9FF1-44F8-B845-998A5C57410E}"/>
    <pc:docChg chg="undo custSel addSld modSld">
      <pc:chgData name="Nicola Adams" userId="2f95f43e-de7e-4293-ae98-e1e30112b6bf" providerId="ADAL" clId="{A4EB62A9-9FF1-44F8-B845-998A5C57410E}" dt="2023-12-05T12:09:42.031" v="268" actId="478"/>
      <pc:docMkLst>
        <pc:docMk/>
      </pc:docMkLst>
      <pc:sldChg chg="modSp mod">
        <pc:chgData name="Nicola Adams" userId="2f95f43e-de7e-4293-ae98-e1e30112b6bf" providerId="ADAL" clId="{A4EB62A9-9FF1-44F8-B845-998A5C57410E}" dt="2023-11-10T12:23:53.470" v="89" actId="20577"/>
        <pc:sldMkLst>
          <pc:docMk/>
          <pc:sldMk cId="569640552" sldId="263"/>
        </pc:sldMkLst>
      </pc:sldChg>
      <pc:sldChg chg="modSp mod">
        <pc:chgData name="Nicola Adams" userId="2f95f43e-de7e-4293-ae98-e1e30112b6bf" providerId="ADAL" clId="{A4EB62A9-9FF1-44F8-B845-998A5C57410E}" dt="2023-11-10T12:24:47.117" v="97" actId="20577"/>
        <pc:sldMkLst>
          <pc:docMk/>
          <pc:sldMk cId="759096924" sldId="264"/>
        </pc:sldMkLst>
      </pc:sldChg>
      <pc:sldChg chg="addSp delSp modSp mod">
        <pc:chgData name="Nicola Adams" userId="2f95f43e-de7e-4293-ae98-e1e30112b6bf" providerId="ADAL" clId="{A4EB62A9-9FF1-44F8-B845-998A5C57410E}" dt="2023-11-10T12:22:37.006" v="50" actId="14100"/>
        <pc:sldMkLst>
          <pc:docMk/>
          <pc:sldMk cId="2264271473" sldId="266"/>
        </pc:sldMkLst>
      </pc:sldChg>
      <pc:sldChg chg="modSp mod">
        <pc:chgData name="Nicola Adams" userId="2f95f43e-de7e-4293-ae98-e1e30112b6bf" providerId="ADAL" clId="{A4EB62A9-9FF1-44F8-B845-998A5C57410E}" dt="2023-11-12T22:05:24.276" v="109" actId="20577"/>
        <pc:sldMkLst>
          <pc:docMk/>
          <pc:sldMk cId="380539398" sldId="267"/>
        </pc:sldMkLst>
      </pc:sldChg>
      <pc:sldChg chg="modSp mod">
        <pc:chgData name="Nicola Adams" userId="2f95f43e-de7e-4293-ae98-e1e30112b6bf" providerId="ADAL" clId="{A4EB62A9-9FF1-44F8-B845-998A5C57410E}" dt="2023-11-12T22:08:48.732" v="155" actId="20577"/>
        <pc:sldMkLst>
          <pc:docMk/>
          <pc:sldMk cId="1496664502" sldId="306"/>
        </pc:sldMkLst>
      </pc:sldChg>
      <pc:sldChg chg="modSp mod">
        <pc:chgData name="Nicola Adams" userId="2f95f43e-de7e-4293-ae98-e1e30112b6bf" providerId="ADAL" clId="{A4EB62A9-9FF1-44F8-B845-998A5C57410E}" dt="2023-11-12T22:12:11.315" v="186" actId="20577"/>
        <pc:sldMkLst>
          <pc:docMk/>
          <pc:sldMk cId="1774004563" sldId="308"/>
        </pc:sldMkLst>
      </pc:sldChg>
      <pc:sldChg chg="modSp mod">
        <pc:chgData name="Nicola Adams" userId="2f95f43e-de7e-4293-ae98-e1e30112b6bf" providerId="ADAL" clId="{A4EB62A9-9FF1-44F8-B845-998A5C57410E}" dt="2023-12-05T10:44:11.702" v="265" actId="20577"/>
        <pc:sldMkLst>
          <pc:docMk/>
          <pc:sldMk cId="3985571623" sldId="311"/>
        </pc:sldMkLst>
      </pc:sldChg>
      <pc:sldChg chg="modSp mod">
        <pc:chgData name="Nicola Adams" userId="2f95f43e-de7e-4293-ae98-e1e30112b6bf" providerId="ADAL" clId="{A4EB62A9-9FF1-44F8-B845-998A5C57410E}" dt="2023-11-10T12:16:07.899" v="5" actId="1076"/>
        <pc:sldMkLst>
          <pc:docMk/>
          <pc:sldMk cId="1856325634" sldId="602"/>
        </pc:sldMkLst>
      </pc:sldChg>
      <pc:sldChg chg="modSp mod">
        <pc:chgData name="Nicola Adams" userId="2f95f43e-de7e-4293-ae98-e1e30112b6bf" providerId="ADAL" clId="{A4EB62A9-9FF1-44F8-B845-998A5C57410E}" dt="2023-11-10T12:17:29.777" v="7" actId="1076"/>
        <pc:sldMkLst>
          <pc:docMk/>
          <pc:sldMk cId="3730713815" sldId="603"/>
        </pc:sldMkLst>
      </pc:sldChg>
      <pc:sldChg chg="modSp mod">
        <pc:chgData name="Nicola Adams" userId="2f95f43e-de7e-4293-ae98-e1e30112b6bf" providerId="ADAL" clId="{A4EB62A9-9FF1-44F8-B845-998A5C57410E}" dt="2023-11-23T11:09:10.633" v="215" actId="20577"/>
        <pc:sldMkLst>
          <pc:docMk/>
          <pc:sldMk cId="2238500460" sldId="604"/>
        </pc:sldMkLst>
      </pc:sldChg>
      <pc:sldChg chg="delSp add mod">
        <pc:chgData name="Nicola Adams" userId="2f95f43e-de7e-4293-ae98-e1e30112b6bf" providerId="ADAL" clId="{A4EB62A9-9FF1-44F8-B845-998A5C57410E}" dt="2023-12-05T12:09:42.031" v="268" actId="478"/>
        <pc:sldMkLst>
          <pc:docMk/>
          <pc:sldMk cId="1458420214" sldId="606"/>
        </pc:sldMkLst>
      </pc:sldChg>
    </pc:docChg>
  </pc:docChgLst>
  <pc:docChgLst>
    <pc:chgData name="Nicola Adams" userId="2f95f43e-de7e-4293-ae98-e1e30112b6bf" providerId="ADAL" clId="{285BE66C-95DF-4FB0-AC28-C994147A4631}"/>
    <pc:docChg chg="undo redo custSel addSld delSld modSld sldOrd modMainMaster modSection">
      <pc:chgData name="Nicola Adams" userId="2f95f43e-de7e-4293-ae98-e1e30112b6bf" providerId="ADAL" clId="{285BE66C-95DF-4FB0-AC28-C994147A4631}" dt="2024-11-25T17:44:24.400" v="14593" actId="20577"/>
      <pc:docMkLst>
        <pc:docMk/>
      </pc:docMkLst>
      <pc:sldChg chg="addSp delSp modSp add del mod ord modNotesTx">
        <pc:chgData name="Nicola Adams" userId="2f95f43e-de7e-4293-ae98-e1e30112b6bf" providerId="ADAL" clId="{285BE66C-95DF-4FB0-AC28-C994147A4631}" dt="2024-11-25T16:26:29.162" v="12339" actId="20577"/>
        <pc:sldMkLst>
          <pc:docMk/>
          <pc:sldMk cId="126825631" sldId="260"/>
        </pc:sldMkLst>
        <pc:spChg chg="mod">
          <ac:chgData name="Nicola Adams" userId="2f95f43e-de7e-4293-ae98-e1e30112b6bf" providerId="ADAL" clId="{285BE66C-95DF-4FB0-AC28-C994147A4631}" dt="2024-11-21T16:17:02.702" v="586" actId="208"/>
          <ac:spMkLst>
            <pc:docMk/>
            <pc:sldMk cId="126825631" sldId="260"/>
            <ac:spMk id="7" creationId="{394981D6-80FF-73DA-9F58-14B851E6B84E}"/>
          </ac:spMkLst>
        </pc:spChg>
        <pc:spChg chg="mod">
          <ac:chgData name="Nicola Adams" userId="2f95f43e-de7e-4293-ae98-e1e30112b6bf" providerId="ADAL" clId="{285BE66C-95DF-4FB0-AC28-C994147A4631}" dt="2024-11-21T16:21:04.861" v="628" actId="207"/>
          <ac:spMkLst>
            <pc:docMk/>
            <pc:sldMk cId="126825631" sldId="260"/>
            <ac:spMk id="18" creationId="{E6C989CB-1CA0-9C95-2480-D399468653D8}"/>
          </ac:spMkLst>
        </pc:spChg>
        <pc:spChg chg="mod">
          <ac:chgData name="Nicola Adams" userId="2f95f43e-de7e-4293-ae98-e1e30112b6bf" providerId="ADAL" clId="{285BE66C-95DF-4FB0-AC28-C994147A4631}" dt="2024-11-21T16:21:04.861" v="628" actId="207"/>
          <ac:spMkLst>
            <pc:docMk/>
            <pc:sldMk cId="126825631" sldId="260"/>
            <ac:spMk id="19" creationId="{45AC42B8-0A66-2F48-33E5-D2BE202B5C62}"/>
          </ac:spMkLst>
        </pc:spChg>
        <pc:spChg chg="mod">
          <ac:chgData name="Nicola Adams" userId="2f95f43e-de7e-4293-ae98-e1e30112b6bf" providerId="ADAL" clId="{285BE66C-95DF-4FB0-AC28-C994147A4631}" dt="2024-11-21T16:21:04.861" v="628" actId="207"/>
          <ac:spMkLst>
            <pc:docMk/>
            <pc:sldMk cId="126825631" sldId="260"/>
            <ac:spMk id="20" creationId="{C5A8061F-44A7-74F8-09CC-AE503530AA69}"/>
          </ac:spMkLst>
        </pc:spChg>
        <pc:spChg chg="mod">
          <ac:chgData name="Nicola Adams" userId="2f95f43e-de7e-4293-ae98-e1e30112b6bf" providerId="ADAL" clId="{285BE66C-95DF-4FB0-AC28-C994147A4631}" dt="2024-11-21T16:21:04.861" v="628" actId="207"/>
          <ac:spMkLst>
            <pc:docMk/>
            <pc:sldMk cId="126825631" sldId="260"/>
            <ac:spMk id="21" creationId="{CB8E3D68-E3E0-0F6F-FF4E-6169EF68AEB0}"/>
          </ac:spMkLst>
        </pc:spChg>
        <pc:spChg chg="mod">
          <ac:chgData name="Nicola Adams" userId="2f95f43e-de7e-4293-ae98-e1e30112b6bf" providerId="ADAL" clId="{285BE66C-95DF-4FB0-AC28-C994147A4631}" dt="2024-11-21T16:21:04.861" v="628" actId="207"/>
          <ac:spMkLst>
            <pc:docMk/>
            <pc:sldMk cId="126825631" sldId="260"/>
            <ac:spMk id="22" creationId="{1B17F0D8-5814-5F68-F473-8A57813F27F3}"/>
          </ac:spMkLst>
        </pc:spChg>
        <pc:spChg chg="mod">
          <ac:chgData name="Nicola Adams" userId="2f95f43e-de7e-4293-ae98-e1e30112b6bf" providerId="ADAL" clId="{285BE66C-95DF-4FB0-AC28-C994147A4631}" dt="2024-11-21T16:21:04.861" v="628" actId="207"/>
          <ac:spMkLst>
            <pc:docMk/>
            <pc:sldMk cId="126825631" sldId="260"/>
            <ac:spMk id="24" creationId="{8507ED12-DC55-6BB7-DED5-9D5F96055011}"/>
          </ac:spMkLst>
        </pc:spChg>
        <pc:spChg chg="mod">
          <ac:chgData name="Nicola Adams" userId="2f95f43e-de7e-4293-ae98-e1e30112b6bf" providerId="ADAL" clId="{285BE66C-95DF-4FB0-AC28-C994147A4631}" dt="2024-11-21T16:20:58.694" v="627" actId="207"/>
          <ac:spMkLst>
            <pc:docMk/>
            <pc:sldMk cId="126825631" sldId="260"/>
            <ac:spMk id="25" creationId="{68C1AFC3-E151-35A2-FFC4-55F15C6CE826}"/>
          </ac:spMkLst>
        </pc:spChg>
        <pc:spChg chg="mod">
          <ac:chgData name="Nicola Adams" userId="2f95f43e-de7e-4293-ae98-e1e30112b6bf" providerId="ADAL" clId="{285BE66C-95DF-4FB0-AC28-C994147A4631}" dt="2024-11-21T16:20:58.694" v="627" actId="207"/>
          <ac:spMkLst>
            <pc:docMk/>
            <pc:sldMk cId="126825631" sldId="260"/>
            <ac:spMk id="26" creationId="{D41F5465-3AB5-E443-5F96-A173032F75F4}"/>
          </ac:spMkLst>
        </pc:spChg>
        <pc:spChg chg="mod">
          <ac:chgData name="Nicola Adams" userId="2f95f43e-de7e-4293-ae98-e1e30112b6bf" providerId="ADAL" clId="{285BE66C-95DF-4FB0-AC28-C994147A4631}" dt="2024-11-21T16:20:58.694" v="627" actId="207"/>
          <ac:spMkLst>
            <pc:docMk/>
            <pc:sldMk cId="126825631" sldId="260"/>
            <ac:spMk id="27" creationId="{F2B429CF-046C-A249-5B58-AC892F0174C0}"/>
          </ac:spMkLst>
        </pc:spChg>
        <pc:spChg chg="mod">
          <ac:chgData name="Nicola Adams" userId="2f95f43e-de7e-4293-ae98-e1e30112b6bf" providerId="ADAL" clId="{285BE66C-95DF-4FB0-AC28-C994147A4631}" dt="2024-11-21T16:20:58.694" v="627" actId="207"/>
          <ac:spMkLst>
            <pc:docMk/>
            <pc:sldMk cId="126825631" sldId="260"/>
            <ac:spMk id="28" creationId="{E2380610-49CF-045B-BC91-7E5FA6C531A6}"/>
          </ac:spMkLst>
        </pc:spChg>
        <pc:spChg chg="mod">
          <ac:chgData name="Nicola Adams" userId="2f95f43e-de7e-4293-ae98-e1e30112b6bf" providerId="ADAL" clId="{285BE66C-95DF-4FB0-AC28-C994147A4631}" dt="2024-11-21T16:20:58.694" v="627" actId="207"/>
          <ac:spMkLst>
            <pc:docMk/>
            <pc:sldMk cId="126825631" sldId="260"/>
            <ac:spMk id="29" creationId="{230FFB57-4C2A-A8C7-DFA3-D693D7980EFE}"/>
          </ac:spMkLst>
        </pc:spChg>
        <pc:spChg chg="mod">
          <ac:chgData name="Nicola Adams" userId="2f95f43e-de7e-4293-ae98-e1e30112b6bf" providerId="ADAL" clId="{285BE66C-95DF-4FB0-AC28-C994147A4631}" dt="2024-11-21T16:20:58.694" v="627" actId="207"/>
          <ac:spMkLst>
            <pc:docMk/>
            <pc:sldMk cId="126825631" sldId="260"/>
            <ac:spMk id="30" creationId="{8BE4D849-565D-CCBC-E48A-DA2D0F490934}"/>
          </ac:spMkLst>
        </pc:spChg>
        <pc:spChg chg="mod ord">
          <ac:chgData name="Nicola Adams" userId="2f95f43e-de7e-4293-ae98-e1e30112b6bf" providerId="ADAL" clId="{285BE66C-95DF-4FB0-AC28-C994147A4631}" dt="2024-11-21T16:20:43.294" v="625" actId="167"/>
          <ac:spMkLst>
            <pc:docMk/>
            <pc:sldMk cId="126825631" sldId="260"/>
            <ac:spMk id="31" creationId="{6BAC5F02-85F0-8C6C-D17E-B7438C02A1C5}"/>
          </ac:spMkLst>
        </pc:spChg>
        <pc:grpChg chg="add mod">
          <ac:chgData name="Nicola Adams" userId="2f95f43e-de7e-4293-ae98-e1e30112b6bf" providerId="ADAL" clId="{285BE66C-95DF-4FB0-AC28-C994147A4631}" dt="2024-11-21T16:16:13.409" v="585" actId="207"/>
          <ac:grpSpMkLst>
            <pc:docMk/>
            <pc:sldMk cId="126825631" sldId="260"/>
            <ac:grpSpMk id="2" creationId="{CB3C081E-9862-21FA-8EE5-993D52098EF3}"/>
          </ac:grpSpMkLst>
        </pc:grpChg>
        <pc:grpChg chg="add mod">
          <ac:chgData name="Nicola Adams" userId="2f95f43e-de7e-4293-ae98-e1e30112b6bf" providerId="ADAL" clId="{285BE66C-95DF-4FB0-AC28-C994147A4631}" dt="2024-11-21T16:16:13.409" v="585" actId="207"/>
          <ac:grpSpMkLst>
            <pc:docMk/>
            <pc:sldMk cId="126825631" sldId="260"/>
            <ac:grpSpMk id="3" creationId="{501F48D3-A65E-7D4A-727A-F337951B4602}"/>
          </ac:grpSpMkLst>
        </pc:grpChg>
        <pc:picChg chg="add mod">
          <ac:chgData name="Nicola Adams" userId="2f95f43e-de7e-4293-ae98-e1e30112b6bf" providerId="ADAL" clId="{285BE66C-95DF-4FB0-AC28-C994147A4631}" dt="2024-11-22T13:37:25.106" v="8603"/>
          <ac:picMkLst>
            <pc:docMk/>
            <pc:sldMk cId="126825631" sldId="260"/>
            <ac:picMk id="37" creationId="{2A597DC2-480C-BC59-38AC-8243B10288E5}"/>
          </ac:picMkLst>
        </pc:picChg>
        <pc:cxnChg chg="mod">
          <ac:chgData name="Nicola Adams" userId="2f95f43e-de7e-4293-ae98-e1e30112b6bf" providerId="ADAL" clId="{285BE66C-95DF-4FB0-AC28-C994147A4631}" dt="2024-11-21T16:17:36.058" v="590" actId="14100"/>
          <ac:cxnSpMkLst>
            <pc:docMk/>
            <pc:sldMk cId="126825631" sldId="260"/>
            <ac:cxnSpMk id="8" creationId="{16794D18-9A36-0263-AA7A-728A5905D3B5}"/>
          </ac:cxnSpMkLst>
        </pc:cxnChg>
        <pc:cxnChg chg="mod">
          <ac:chgData name="Nicola Adams" userId="2f95f43e-de7e-4293-ae98-e1e30112b6bf" providerId="ADAL" clId="{285BE66C-95DF-4FB0-AC28-C994147A4631}" dt="2024-11-21T16:17:02.702" v="586" actId="208"/>
          <ac:cxnSpMkLst>
            <pc:docMk/>
            <pc:sldMk cId="126825631" sldId="260"/>
            <ac:cxnSpMk id="9" creationId="{EFE59C06-5401-9180-62A9-E86CB547D9EB}"/>
          </ac:cxnSpMkLst>
        </pc:cxnChg>
        <pc:cxnChg chg="mod">
          <ac:chgData name="Nicola Adams" userId="2f95f43e-de7e-4293-ae98-e1e30112b6bf" providerId="ADAL" clId="{285BE66C-95DF-4FB0-AC28-C994147A4631}" dt="2024-11-21T16:17:02.702" v="586" actId="208"/>
          <ac:cxnSpMkLst>
            <pc:docMk/>
            <pc:sldMk cId="126825631" sldId="260"/>
            <ac:cxnSpMk id="10" creationId="{B24CFD65-3C87-9847-4546-D79360EB1402}"/>
          </ac:cxnSpMkLst>
        </pc:cxnChg>
        <pc:cxnChg chg="mod">
          <ac:chgData name="Nicola Adams" userId="2f95f43e-de7e-4293-ae98-e1e30112b6bf" providerId="ADAL" clId="{285BE66C-95DF-4FB0-AC28-C994147A4631}" dt="2024-11-21T16:17:56.051" v="597" actId="1035"/>
          <ac:cxnSpMkLst>
            <pc:docMk/>
            <pc:sldMk cId="126825631" sldId="260"/>
            <ac:cxnSpMk id="11" creationId="{49844DEC-3FB2-C2AA-8116-0589BBCD3BBA}"/>
          </ac:cxnSpMkLst>
        </pc:cxnChg>
        <pc:cxnChg chg="mod">
          <ac:chgData name="Nicola Adams" userId="2f95f43e-de7e-4293-ae98-e1e30112b6bf" providerId="ADAL" clId="{285BE66C-95DF-4FB0-AC28-C994147A4631}" dt="2024-11-21T16:17:02.702" v="586" actId="208"/>
          <ac:cxnSpMkLst>
            <pc:docMk/>
            <pc:sldMk cId="126825631" sldId="260"/>
            <ac:cxnSpMk id="12" creationId="{FFEAD09C-07C1-6C80-35DC-543A1D1D71B7}"/>
          </ac:cxnSpMkLst>
        </pc:cxnChg>
        <pc:cxnChg chg="mod">
          <ac:chgData name="Nicola Adams" userId="2f95f43e-de7e-4293-ae98-e1e30112b6bf" providerId="ADAL" clId="{285BE66C-95DF-4FB0-AC28-C994147A4631}" dt="2024-11-21T16:17:02.702" v="586" actId="208"/>
          <ac:cxnSpMkLst>
            <pc:docMk/>
            <pc:sldMk cId="126825631" sldId="260"/>
            <ac:cxnSpMk id="13" creationId="{B32D8C5E-B4EA-822E-7145-35BD8EECA623}"/>
          </ac:cxnSpMkLst>
        </pc:cxnChg>
        <pc:cxnChg chg="mod">
          <ac:chgData name="Nicola Adams" userId="2f95f43e-de7e-4293-ae98-e1e30112b6bf" providerId="ADAL" clId="{285BE66C-95DF-4FB0-AC28-C994147A4631}" dt="2024-11-21T16:17:09.601" v="588" actId="14100"/>
          <ac:cxnSpMkLst>
            <pc:docMk/>
            <pc:sldMk cId="126825631" sldId="260"/>
            <ac:cxnSpMk id="14" creationId="{49E114CB-21DD-6F52-8CBA-07DAA1C25272}"/>
          </ac:cxnSpMkLst>
        </pc:cxnChg>
        <pc:cxnChg chg="mod">
          <ac:chgData name="Nicola Adams" userId="2f95f43e-de7e-4293-ae98-e1e30112b6bf" providerId="ADAL" clId="{285BE66C-95DF-4FB0-AC28-C994147A4631}" dt="2024-11-21T16:17:32.447" v="589" actId="14100"/>
          <ac:cxnSpMkLst>
            <pc:docMk/>
            <pc:sldMk cId="126825631" sldId="260"/>
            <ac:cxnSpMk id="15" creationId="{EFC224FB-E5A4-A5C8-E8C5-E2C63F246E0A}"/>
          </ac:cxnSpMkLst>
        </pc:cxnChg>
        <pc:cxnChg chg="mod">
          <ac:chgData name="Nicola Adams" userId="2f95f43e-de7e-4293-ae98-e1e30112b6bf" providerId="ADAL" clId="{285BE66C-95DF-4FB0-AC28-C994147A4631}" dt="2024-11-21T16:17:47.753" v="593" actId="14100"/>
          <ac:cxnSpMkLst>
            <pc:docMk/>
            <pc:sldMk cId="126825631" sldId="260"/>
            <ac:cxnSpMk id="16" creationId="{7895F6CA-27EC-74AA-2A37-33626CFC75E6}"/>
          </ac:cxnSpMkLst>
        </pc:cxnChg>
        <pc:cxnChg chg="mod">
          <ac:chgData name="Nicola Adams" userId="2f95f43e-de7e-4293-ae98-e1e30112b6bf" providerId="ADAL" clId="{285BE66C-95DF-4FB0-AC28-C994147A4631}" dt="2024-11-21T16:17:02.702" v="586" actId="208"/>
          <ac:cxnSpMkLst>
            <pc:docMk/>
            <pc:sldMk cId="126825631" sldId="260"/>
            <ac:cxnSpMk id="17" creationId="{81367706-1AA0-3FEB-B1AD-EF308292A254}"/>
          </ac:cxnSpMkLst>
        </pc:cxnChg>
        <pc:cxnChg chg="mod">
          <ac:chgData name="Nicola Adams" userId="2f95f43e-de7e-4293-ae98-e1e30112b6bf" providerId="ADAL" clId="{285BE66C-95DF-4FB0-AC28-C994147A4631}" dt="2024-11-21T16:17:02.702" v="586" actId="208"/>
          <ac:cxnSpMkLst>
            <pc:docMk/>
            <pc:sldMk cId="126825631" sldId="260"/>
            <ac:cxnSpMk id="23" creationId="{4AFA3431-3C6B-F8AE-820F-8F13C7A2EBC3}"/>
          </ac:cxnSpMkLst>
        </pc:cxnChg>
      </pc:sldChg>
      <pc:sldChg chg="addSp delSp modSp add mod ord modNotesTx">
        <pc:chgData name="Nicola Adams" userId="2f95f43e-de7e-4293-ae98-e1e30112b6bf" providerId="ADAL" clId="{285BE66C-95DF-4FB0-AC28-C994147A4631}" dt="2024-11-22T14:05:10.235" v="10991"/>
        <pc:sldMkLst>
          <pc:docMk/>
          <pc:sldMk cId="1264729384" sldId="262"/>
        </pc:sldMkLst>
        <pc:spChg chg="mod">
          <ac:chgData name="Nicola Adams" userId="2f95f43e-de7e-4293-ae98-e1e30112b6bf" providerId="ADAL" clId="{285BE66C-95DF-4FB0-AC28-C994147A4631}" dt="2024-11-21T16:31:45.184" v="771" actId="20577"/>
          <ac:spMkLst>
            <pc:docMk/>
            <pc:sldMk cId="1264729384" sldId="262"/>
            <ac:spMk id="6" creationId="{42168264-DF02-1D0D-3416-A6E0264DC05A}"/>
          </ac:spMkLst>
        </pc:spChg>
        <pc:spChg chg="mod">
          <ac:chgData name="Nicola Adams" userId="2f95f43e-de7e-4293-ae98-e1e30112b6bf" providerId="ADAL" clId="{285BE66C-95DF-4FB0-AC28-C994147A4631}" dt="2024-11-21T16:31:28.959" v="764" actId="6549"/>
          <ac:spMkLst>
            <pc:docMk/>
            <pc:sldMk cId="1264729384" sldId="262"/>
            <ac:spMk id="9" creationId="{BCCF93F4-059A-99B4-91FD-345855967D0E}"/>
          </ac:spMkLst>
        </pc:spChg>
        <pc:picChg chg="add mod">
          <ac:chgData name="Nicola Adams" userId="2f95f43e-de7e-4293-ae98-e1e30112b6bf" providerId="ADAL" clId="{285BE66C-95DF-4FB0-AC28-C994147A4631}" dt="2024-11-22T13:34:20.275" v="8566"/>
          <ac:picMkLst>
            <pc:docMk/>
            <pc:sldMk cId="1264729384" sldId="262"/>
            <ac:picMk id="4" creationId="{4D0F6BE2-9006-B8C9-254E-99861CAC5008}"/>
          </ac:picMkLst>
        </pc:picChg>
      </pc:sldChg>
      <pc:sldChg chg="addSp delSp modSp mod ord">
        <pc:chgData name="Nicola Adams" userId="2f95f43e-de7e-4293-ae98-e1e30112b6bf" providerId="ADAL" clId="{285BE66C-95DF-4FB0-AC28-C994147A4631}" dt="2024-11-22T13:35:25.312" v="8574" actId="1076"/>
        <pc:sldMkLst>
          <pc:docMk/>
          <pc:sldMk cId="569640552" sldId="263"/>
        </pc:sldMkLst>
        <pc:spChg chg="mod">
          <ac:chgData name="Nicola Adams" userId="2f95f43e-de7e-4293-ae98-e1e30112b6bf" providerId="ADAL" clId="{285BE66C-95DF-4FB0-AC28-C994147A4631}" dt="2024-11-20T16:48:31.492" v="126" actId="20577"/>
          <ac:spMkLst>
            <pc:docMk/>
            <pc:sldMk cId="569640552" sldId="263"/>
            <ac:spMk id="3" creationId="{D99B49D3-13AC-42E7-16DB-2E1E9AAA3CD4}"/>
          </ac:spMkLst>
        </pc:spChg>
        <pc:spChg chg="mod">
          <ac:chgData name="Nicola Adams" userId="2f95f43e-de7e-4293-ae98-e1e30112b6bf" providerId="ADAL" clId="{285BE66C-95DF-4FB0-AC28-C994147A4631}" dt="2024-11-20T16:57:57.327" v="353" actId="12788"/>
          <ac:spMkLst>
            <pc:docMk/>
            <pc:sldMk cId="569640552" sldId="263"/>
            <ac:spMk id="19" creationId="{96CCE264-B555-14A8-D059-D75311ADE6E3}"/>
          </ac:spMkLst>
        </pc:spChg>
        <pc:picChg chg="mod">
          <ac:chgData name="Nicola Adams" userId="2f95f43e-de7e-4293-ae98-e1e30112b6bf" providerId="ADAL" clId="{285BE66C-95DF-4FB0-AC28-C994147A4631}" dt="2024-11-22T13:35:07.229" v="8567" actId="1076"/>
          <ac:picMkLst>
            <pc:docMk/>
            <pc:sldMk cId="569640552" sldId="263"/>
            <ac:picMk id="2" creationId="{185D982D-CD82-EABF-75EE-8F98BB36F039}"/>
          </ac:picMkLst>
        </pc:picChg>
        <pc:picChg chg="add mod">
          <ac:chgData name="Nicola Adams" userId="2f95f43e-de7e-4293-ae98-e1e30112b6bf" providerId="ADAL" clId="{285BE66C-95DF-4FB0-AC28-C994147A4631}" dt="2024-11-22T13:35:25.312" v="8574" actId="1076"/>
          <ac:picMkLst>
            <pc:docMk/>
            <pc:sldMk cId="569640552" sldId="263"/>
            <ac:picMk id="5" creationId="{02810C9A-75F6-F929-A6C9-63FD96A786BA}"/>
          </ac:picMkLst>
        </pc:picChg>
      </pc:sldChg>
      <pc:sldChg chg="addSp delSp modSp mod ord modNotesTx">
        <pc:chgData name="Nicola Adams" userId="2f95f43e-de7e-4293-ae98-e1e30112b6bf" providerId="ADAL" clId="{285BE66C-95DF-4FB0-AC28-C994147A4631}" dt="2024-11-22T13:58:14.818" v="10180" actId="20577"/>
        <pc:sldMkLst>
          <pc:docMk/>
          <pc:sldMk cId="759096924" sldId="264"/>
        </pc:sldMkLst>
        <pc:spChg chg="mod">
          <ac:chgData name="Nicola Adams" userId="2f95f43e-de7e-4293-ae98-e1e30112b6bf" providerId="ADAL" clId="{285BE66C-95DF-4FB0-AC28-C994147A4631}" dt="2024-11-20T16:58:07.848" v="354" actId="12788"/>
          <ac:spMkLst>
            <pc:docMk/>
            <pc:sldMk cId="759096924" sldId="264"/>
            <ac:spMk id="6" creationId="{AEEE9314-FA1C-0067-DBEE-76B415CD8ABC}"/>
          </ac:spMkLst>
        </pc:spChg>
        <pc:spChg chg="add mod">
          <ac:chgData name="Nicola Adams" userId="2f95f43e-de7e-4293-ae98-e1e30112b6bf" providerId="ADAL" clId="{285BE66C-95DF-4FB0-AC28-C994147A4631}" dt="2024-11-22T13:58:14.818" v="10180" actId="20577"/>
          <ac:spMkLst>
            <pc:docMk/>
            <pc:sldMk cId="759096924" sldId="264"/>
            <ac:spMk id="34" creationId="{C2C23066-909A-5829-5E1B-5F58ECBDC72C}"/>
          </ac:spMkLst>
        </pc:spChg>
        <pc:spChg chg="mod">
          <ac:chgData name="Nicola Adams" userId="2f95f43e-de7e-4293-ae98-e1e30112b6bf" providerId="ADAL" clId="{285BE66C-95DF-4FB0-AC28-C994147A4631}" dt="2024-11-20T17:02:42.317" v="429" actId="207"/>
          <ac:spMkLst>
            <pc:docMk/>
            <pc:sldMk cId="759096924" sldId="264"/>
            <ac:spMk id="37" creationId="{34FD8AD4-36A9-B8AC-BC4A-EE821631EDA7}"/>
          </ac:spMkLst>
        </pc:spChg>
        <pc:spChg chg="mod">
          <ac:chgData name="Nicola Adams" userId="2f95f43e-de7e-4293-ae98-e1e30112b6bf" providerId="ADAL" clId="{285BE66C-95DF-4FB0-AC28-C994147A4631}" dt="2024-11-20T17:02:42.317" v="429" actId="207"/>
          <ac:spMkLst>
            <pc:docMk/>
            <pc:sldMk cId="759096924" sldId="264"/>
            <ac:spMk id="42" creationId="{8F29D626-FBB2-6929-F6CF-F1301E89D44A}"/>
          </ac:spMkLst>
        </pc:spChg>
        <pc:spChg chg="mod">
          <ac:chgData name="Nicola Adams" userId="2f95f43e-de7e-4293-ae98-e1e30112b6bf" providerId="ADAL" clId="{285BE66C-95DF-4FB0-AC28-C994147A4631}" dt="2024-11-20T17:02:42.317" v="429" actId="207"/>
          <ac:spMkLst>
            <pc:docMk/>
            <pc:sldMk cId="759096924" sldId="264"/>
            <ac:spMk id="46" creationId="{A9EE832B-A0CA-CD68-F15B-9B618F296F5A}"/>
          </ac:spMkLst>
        </pc:spChg>
        <pc:spChg chg="mod">
          <ac:chgData name="Nicola Adams" userId="2f95f43e-de7e-4293-ae98-e1e30112b6bf" providerId="ADAL" clId="{285BE66C-95DF-4FB0-AC28-C994147A4631}" dt="2024-11-20T17:02:42.317" v="429" actId="207"/>
          <ac:spMkLst>
            <pc:docMk/>
            <pc:sldMk cId="759096924" sldId="264"/>
            <ac:spMk id="50" creationId="{756E6A83-68EC-3E20-F5BE-488A0EC18627}"/>
          </ac:spMkLst>
        </pc:spChg>
        <pc:spChg chg="mod">
          <ac:chgData name="Nicola Adams" userId="2f95f43e-de7e-4293-ae98-e1e30112b6bf" providerId="ADAL" clId="{285BE66C-95DF-4FB0-AC28-C994147A4631}" dt="2024-11-20T17:02:42.317" v="429" actId="207"/>
          <ac:spMkLst>
            <pc:docMk/>
            <pc:sldMk cId="759096924" sldId="264"/>
            <ac:spMk id="54" creationId="{C047313C-ACB3-BBD0-6FDF-41F1B439840C}"/>
          </ac:spMkLst>
        </pc:spChg>
        <pc:spChg chg="mod">
          <ac:chgData name="Nicola Adams" userId="2f95f43e-de7e-4293-ae98-e1e30112b6bf" providerId="ADAL" clId="{285BE66C-95DF-4FB0-AC28-C994147A4631}" dt="2024-11-20T17:02:42.317" v="429" actId="207"/>
          <ac:spMkLst>
            <pc:docMk/>
            <pc:sldMk cId="759096924" sldId="264"/>
            <ac:spMk id="58" creationId="{F057D023-5F3B-70B2-FFAB-F001046EA301}"/>
          </ac:spMkLst>
        </pc:spChg>
        <pc:spChg chg="mod">
          <ac:chgData name="Nicola Adams" userId="2f95f43e-de7e-4293-ae98-e1e30112b6bf" providerId="ADAL" clId="{285BE66C-95DF-4FB0-AC28-C994147A4631}" dt="2024-11-20T17:02:42.317" v="429" actId="207"/>
          <ac:spMkLst>
            <pc:docMk/>
            <pc:sldMk cId="759096924" sldId="264"/>
            <ac:spMk id="62" creationId="{8B534C65-41D6-BD28-23A7-6CBE3FEB4DA1}"/>
          </ac:spMkLst>
        </pc:spChg>
        <pc:spChg chg="mod">
          <ac:chgData name="Nicola Adams" userId="2f95f43e-de7e-4293-ae98-e1e30112b6bf" providerId="ADAL" clId="{285BE66C-95DF-4FB0-AC28-C994147A4631}" dt="2024-11-20T17:02:42.317" v="429" actId="207"/>
          <ac:spMkLst>
            <pc:docMk/>
            <pc:sldMk cId="759096924" sldId="264"/>
            <ac:spMk id="66" creationId="{D41E1A59-EB6B-D8CE-46C0-CC851D72A5FB}"/>
          </ac:spMkLst>
        </pc:spChg>
        <pc:spChg chg="mod">
          <ac:chgData name="Nicola Adams" userId="2f95f43e-de7e-4293-ae98-e1e30112b6bf" providerId="ADAL" clId="{285BE66C-95DF-4FB0-AC28-C994147A4631}" dt="2024-11-20T17:02:42.317" v="429" actId="207"/>
          <ac:spMkLst>
            <pc:docMk/>
            <pc:sldMk cId="759096924" sldId="264"/>
            <ac:spMk id="70" creationId="{5D6F0CF1-41F2-AD01-D8F9-5AB2757AF3A0}"/>
          </ac:spMkLst>
        </pc:spChg>
        <pc:grpChg chg="mod">
          <ac:chgData name="Nicola Adams" userId="2f95f43e-de7e-4293-ae98-e1e30112b6bf" providerId="ADAL" clId="{285BE66C-95DF-4FB0-AC28-C994147A4631}" dt="2024-11-20T17:02:42.317" v="429" actId="207"/>
          <ac:grpSpMkLst>
            <pc:docMk/>
            <pc:sldMk cId="759096924" sldId="264"/>
            <ac:grpSpMk id="2" creationId="{06EBBCDF-AA9F-7103-6B86-0E81F9DCA5D1}"/>
          </ac:grpSpMkLst>
        </pc:grpChg>
        <pc:grpChg chg="add mod">
          <ac:chgData name="Nicola Adams" userId="2f95f43e-de7e-4293-ae98-e1e30112b6bf" providerId="ADAL" clId="{285BE66C-95DF-4FB0-AC28-C994147A4631}" dt="2024-11-20T17:02:42.317" v="429" actId="207"/>
          <ac:grpSpMkLst>
            <pc:docMk/>
            <pc:sldMk cId="759096924" sldId="264"/>
            <ac:grpSpMk id="33" creationId="{94FE2872-2603-001B-69C3-C397DDD9553C}"/>
          </ac:grpSpMkLst>
        </pc:grpChg>
        <pc:grpChg chg="mod">
          <ac:chgData name="Nicola Adams" userId="2f95f43e-de7e-4293-ae98-e1e30112b6bf" providerId="ADAL" clId="{285BE66C-95DF-4FB0-AC28-C994147A4631}" dt="2024-11-20T17:02:42.317" v="429" actId="207"/>
          <ac:grpSpMkLst>
            <pc:docMk/>
            <pc:sldMk cId="759096924" sldId="264"/>
            <ac:grpSpMk id="41" creationId="{80EB738F-3C6E-5DB0-0B49-B063126704CF}"/>
          </ac:grpSpMkLst>
        </pc:grpChg>
        <pc:grpChg chg="mod">
          <ac:chgData name="Nicola Adams" userId="2f95f43e-de7e-4293-ae98-e1e30112b6bf" providerId="ADAL" clId="{285BE66C-95DF-4FB0-AC28-C994147A4631}" dt="2024-11-20T17:02:42.317" v="429" actId="207"/>
          <ac:grpSpMkLst>
            <pc:docMk/>
            <pc:sldMk cId="759096924" sldId="264"/>
            <ac:grpSpMk id="45" creationId="{10EA94E4-DE5A-F61E-7D30-DA4CD48B0622}"/>
          </ac:grpSpMkLst>
        </pc:grpChg>
        <pc:grpChg chg="mod">
          <ac:chgData name="Nicola Adams" userId="2f95f43e-de7e-4293-ae98-e1e30112b6bf" providerId="ADAL" clId="{285BE66C-95DF-4FB0-AC28-C994147A4631}" dt="2024-11-20T17:02:42.317" v="429" actId="207"/>
          <ac:grpSpMkLst>
            <pc:docMk/>
            <pc:sldMk cId="759096924" sldId="264"/>
            <ac:grpSpMk id="49" creationId="{87F09519-7093-5A73-1704-1A7D963CC828}"/>
          </ac:grpSpMkLst>
        </pc:grpChg>
        <pc:grpChg chg="mod">
          <ac:chgData name="Nicola Adams" userId="2f95f43e-de7e-4293-ae98-e1e30112b6bf" providerId="ADAL" clId="{285BE66C-95DF-4FB0-AC28-C994147A4631}" dt="2024-11-20T17:02:42.317" v="429" actId="207"/>
          <ac:grpSpMkLst>
            <pc:docMk/>
            <pc:sldMk cId="759096924" sldId="264"/>
            <ac:grpSpMk id="53" creationId="{0C6D7637-184E-37A7-19B8-A6045CFED66A}"/>
          </ac:grpSpMkLst>
        </pc:grpChg>
        <pc:grpChg chg="mod">
          <ac:chgData name="Nicola Adams" userId="2f95f43e-de7e-4293-ae98-e1e30112b6bf" providerId="ADAL" clId="{285BE66C-95DF-4FB0-AC28-C994147A4631}" dt="2024-11-20T17:02:42.317" v="429" actId="207"/>
          <ac:grpSpMkLst>
            <pc:docMk/>
            <pc:sldMk cId="759096924" sldId="264"/>
            <ac:grpSpMk id="57" creationId="{C4F6EAAB-C132-A5BA-7AE5-4E9F72D3B6C4}"/>
          </ac:grpSpMkLst>
        </pc:grpChg>
        <pc:grpChg chg="mod">
          <ac:chgData name="Nicola Adams" userId="2f95f43e-de7e-4293-ae98-e1e30112b6bf" providerId="ADAL" clId="{285BE66C-95DF-4FB0-AC28-C994147A4631}" dt="2024-11-20T17:02:42.317" v="429" actId="207"/>
          <ac:grpSpMkLst>
            <pc:docMk/>
            <pc:sldMk cId="759096924" sldId="264"/>
            <ac:grpSpMk id="61" creationId="{83D6C3AB-4AB3-7D72-BB92-F494FBD86F56}"/>
          </ac:grpSpMkLst>
        </pc:grpChg>
        <pc:grpChg chg="mod">
          <ac:chgData name="Nicola Adams" userId="2f95f43e-de7e-4293-ae98-e1e30112b6bf" providerId="ADAL" clId="{285BE66C-95DF-4FB0-AC28-C994147A4631}" dt="2024-11-20T17:02:42.317" v="429" actId="207"/>
          <ac:grpSpMkLst>
            <pc:docMk/>
            <pc:sldMk cId="759096924" sldId="264"/>
            <ac:grpSpMk id="65" creationId="{80021189-95A7-87C9-0CCA-06349B528DDB}"/>
          </ac:grpSpMkLst>
        </pc:grpChg>
        <pc:grpChg chg="mod">
          <ac:chgData name="Nicola Adams" userId="2f95f43e-de7e-4293-ae98-e1e30112b6bf" providerId="ADAL" clId="{285BE66C-95DF-4FB0-AC28-C994147A4631}" dt="2024-11-20T17:02:42.317" v="429" actId="207"/>
          <ac:grpSpMkLst>
            <pc:docMk/>
            <pc:sldMk cId="759096924" sldId="264"/>
            <ac:grpSpMk id="69" creationId="{5999AD82-979F-D5C9-6817-F01FB89A9A04}"/>
          </ac:grpSpMkLst>
        </pc:grpChg>
        <pc:picChg chg="add mod">
          <ac:chgData name="Nicola Adams" userId="2f95f43e-de7e-4293-ae98-e1e30112b6bf" providerId="ADAL" clId="{285BE66C-95DF-4FB0-AC28-C994147A4631}" dt="2024-11-22T13:32:23.460" v="8540"/>
          <ac:picMkLst>
            <pc:docMk/>
            <pc:sldMk cId="759096924" sldId="264"/>
            <ac:picMk id="3" creationId="{DC88E198-7C27-AE4F-0579-6DC4C4B88263}"/>
          </ac:picMkLst>
        </pc:picChg>
        <pc:cxnChg chg="mod">
          <ac:chgData name="Nicola Adams" userId="2f95f43e-de7e-4293-ae98-e1e30112b6bf" providerId="ADAL" clId="{285BE66C-95DF-4FB0-AC28-C994147A4631}" dt="2024-11-20T17:02:42.317" v="429" actId="207"/>
          <ac:cxnSpMkLst>
            <pc:docMk/>
            <pc:sldMk cId="759096924" sldId="264"/>
            <ac:cxnSpMk id="38" creationId="{F9AA481F-7068-5F43-04F2-4F90B069A2E2}"/>
          </ac:cxnSpMkLst>
        </pc:cxnChg>
        <pc:cxnChg chg="mod">
          <ac:chgData name="Nicola Adams" userId="2f95f43e-de7e-4293-ae98-e1e30112b6bf" providerId="ADAL" clId="{285BE66C-95DF-4FB0-AC28-C994147A4631}" dt="2024-11-20T17:02:42.317" v="429" actId="207"/>
          <ac:cxnSpMkLst>
            <pc:docMk/>
            <pc:sldMk cId="759096924" sldId="264"/>
            <ac:cxnSpMk id="39" creationId="{7A5FAC87-591C-D7AB-1A1F-AE25E4443205}"/>
          </ac:cxnSpMkLst>
        </pc:cxnChg>
        <pc:cxnChg chg="mod">
          <ac:chgData name="Nicola Adams" userId="2f95f43e-de7e-4293-ae98-e1e30112b6bf" providerId="ADAL" clId="{285BE66C-95DF-4FB0-AC28-C994147A4631}" dt="2024-11-20T17:02:42.317" v="429" actId="207"/>
          <ac:cxnSpMkLst>
            <pc:docMk/>
            <pc:sldMk cId="759096924" sldId="264"/>
            <ac:cxnSpMk id="43" creationId="{CEAAFCCA-B6CA-72D1-CC85-250C6E4F1974}"/>
          </ac:cxnSpMkLst>
        </pc:cxnChg>
        <pc:cxnChg chg="mod">
          <ac:chgData name="Nicola Adams" userId="2f95f43e-de7e-4293-ae98-e1e30112b6bf" providerId="ADAL" clId="{285BE66C-95DF-4FB0-AC28-C994147A4631}" dt="2024-11-20T17:02:42.317" v="429" actId="207"/>
          <ac:cxnSpMkLst>
            <pc:docMk/>
            <pc:sldMk cId="759096924" sldId="264"/>
            <ac:cxnSpMk id="44" creationId="{892D509C-E3AF-072B-82E5-E27A03720126}"/>
          </ac:cxnSpMkLst>
        </pc:cxnChg>
        <pc:cxnChg chg="mod">
          <ac:chgData name="Nicola Adams" userId="2f95f43e-de7e-4293-ae98-e1e30112b6bf" providerId="ADAL" clId="{285BE66C-95DF-4FB0-AC28-C994147A4631}" dt="2024-11-20T17:02:42.317" v="429" actId="207"/>
          <ac:cxnSpMkLst>
            <pc:docMk/>
            <pc:sldMk cId="759096924" sldId="264"/>
            <ac:cxnSpMk id="47" creationId="{6FB98925-B16C-72C0-9D96-AD0B983A5491}"/>
          </ac:cxnSpMkLst>
        </pc:cxnChg>
        <pc:cxnChg chg="mod">
          <ac:chgData name="Nicola Adams" userId="2f95f43e-de7e-4293-ae98-e1e30112b6bf" providerId="ADAL" clId="{285BE66C-95DF-4FB0-AC28-C994147A4631}" dt="2024-11-20T17:02:42.317" v="429" actId="207"/>
          <ac:cxnSpMkLst>
            <pc:docMk/>
            <pc:sldMk cId="759096924" sldId="264"/>
            <ac:cxnSpMk id="48" creationId="{97360078-A627-EA5D-9077-D27AB6FD2015}"/>
          </ac:cxnSpMkLst>
        </pc:cxnChg>
        <pc:cxnChg chg="mod">
          <ac:chgData name="Nicola Adams" userId="2f95f43e-de7e-4293-ae98-e1e30112b6bf" providerId="ADAL" clId="{285BE66C-95DF-4FB0-AC28-C994147A4631}" dt="2024-11-20T17:02:42.317" v="429" actId="207"/>
          <ac:cxnSpMkLst>
            <pc:docMk/>
            <pc:sldMk cId="759096924" sldId="264"/>
            <ac:cxnSpMk id="51" creationId="{C0EF7694-B7C8-B4CB-A279-27270FF0C53C}"/>
          </ac:cxnSpMkLst>
        </pc:cxnChg>
        <pc:cxnChg chg="mod">
          <ac:chgData name="Nicola Adams" userId="2f95f43e-de7e-4293-ae98-e1e30112b6bf" providerId="ADAL" clId="{285BE66C-95DF-4FB0-AC28-C994147A4631}" dt="2024-11-20T17:02:42.317" v="429" actId="207"/>
          <ac:cxnSpMkLst>
            <pc:docMk/>
            <pc:sldMk cId="759096924" sldId="264"/>
            <ac:cxnSpMk id="52" creationId="{8B179219-25A2-8C71-87DA-DE86EA6B2174}"/>
          </ac:cxnSpMkLst>
        </pc:cxnChg>
        <pc:cxnChg chg="mod">
          <ac:chgData name="Nicola Adams" userId="2f95f43e-de7e-4293-ae98-e1e30112b6bf" providerId="ADAL" clId="{285BE66C-95DF-4FB0-AC28-C994147A4631}" dt="2024-11-20T17:02:42.317" v="429" actId="207"/>
          <ac:cxnSpMkLst>
            <pc:docMk/>
            <pc:sldMk cId="759096924" sldId="264"/>
            <ac:cxnSpMk id="55" creationId="{EC176937-2DDE-A6D1-4591-5921E320621C}"/>
          </ac:cxnSpMkLst>
        </pc:cxnChg>
        <pc:cxnChg chg="mod">
          <ac:chgData name="Nicola Adams" userId="2f95f43e-de7e-4293-ae98-e1e30112b6bf" providerId="ADAL" clId="{285BE66C-95DF-4FB0-AC28-C994147A4631}" dt="2024-11-20T17:02:42.317" v="429" actId="207"/>
          <ac:cxnSpMkLst>
            <pc:docMk/>
            <pc:sldMk cId="759096924" sldId="264"/>
            <ac:cxnSpMk id="56" creationId="{4672549C-9E46-2FD0-0D5F-0D16C887E15D}"/>
          </ac:cxnSpMkLst>
        </pc:cxnChg>
        <pc:cxnChg chg="mod">
          <ac:chgData name="Nicola Adams" userId="2f95f43e-de7e-4293-ae98-e1e30112b6bf" providerId="ADAL" clId="{285BE66C-95DF-4FB0-AC28-C994147A4631}" dt="2024-11-20T17:02:42.317" v="429" actId="207"/>
          <ac:cxnSpMkLst>
            <pc:docMk/>
            <pc:sldMk cId="759096924" sldId="264"/>
            <ac:cxnSpMk id="59" creationId="{B377BA76-4A98-8BFC-3E35-60EDA375B005}"/>
          </ac:cxnSpMkLst>
        </pc:cxnChg>
        <pc:cxnChg chg="mod">
          <ac:chgData name="Nicola Adams" userId="2f95f43e-de7e-4293-ae98-e1e30112b6bf" providerId="ADAL" clId="{285BE66C-95DF-4FB0-AC28-C994147A4631}" dt="2024-11-20T17:02:42.317" v="429" actId="207"/>
          <ac:cxnSpMkLst>
            <pc:docMk/>
            <pc:sldMk cId="759096924" sldId="264"/>
            <ac:cxnSpMk id="60" creationId="{DA33CA6B-40DB-3717-2D15-8736B6ED78DC}"/>
          </ac:cxnSpMkLst>
        </pc:cxnChg>
        <pc:cxnChg chg="mod">
          <ac:chgData name="Nicola Adams" userId="2f95f43e-de7e-4293-ae98-e1e30112b6bf" providerId="ADAL" clId="{285BE66C-95DF-4FB0-AC28-C994147A4631}" dt="2024-11-20T17:02:42.317" v="429" actId="207"/>
          <ac:cxnSpMkLst>
            <pc:docMk/>
            <pc:sldMk cId="759096924" sldId="264"/>
            <ac:cxnSpMk id="63" creationId="{F3414267-1E96-808A-9958-FCA7B929F4F9}"/>
          </ac:cxnSpMkLst>
        </pc:cxnChg>
        <pc:cxnChg chg="mod">
          <ac:chgData name="Nicola Adams" userId="2f95f43e-de7e-4293-ae98-e1e30112b6bf" providerId="ADAL" clId="{285BE66C-95DF-4FB0-AC28-C994147A4631}" dt="2024-11-20T17:02:42.317" v="429" actId="207"/>
          <ac:cxnSpMkLst>
            <pc:docMk/>
            <pc:sldMk cId="759096924" sldId="264"/>
            <ac:cxnSpMk id="64" creationId="{DE16A676-4A07-F8AB-EC06-972F13A9BDFE}"/>
          </ac:cxnSpMkLst>
        </pc:cxnChg>
        <pc:cxnChg chg="mod">
          <ac:chgData name="Nicola Adams" userId="2f95f43e-de7e-4293-ae98-e1e30112b6bf" providerId="ADAL" clId="{285BE66C-95DF-4FB0-AC28-C994147A4631}" dt="2024-11-20T17:02:42.317" v="429" actId="207"/>
          <ac:cxnSpMkLst>
            <pc:docMk/>
            <pc:sldMk cId="759096924" sldId="264"/>
            <ac:cxnSpMk id="67" creationId="{5122A4CE-5380-B810-CD9C-79AADF97757A}"/>
          </ac:cxnSpMkLst>
        </pc:cxnChg>
        <pc:cxnChg chg="mod">
          <ac:chgData name="Nicola Adams" userId="2f95f43e-de7e-4293-ae98-e1e30112b6bf" providerId="ADAL" clId="{285BE66C-95DF-4FB0-AC28-C994147A4631}" dt="2024-11-20T17:02:42.317" v="429" actId="207"/>
          <ac:cxnSpMkLst>
            <pc:docMk/>
            <pc:sldMk cId="759096924" sldId="264"/>
            <ac:cxnSpMk id="68" creationId="{463AF05A-D94F-93D8-D2AA-95E3FB32463C}"/>
          </ac:cxnSpMkLst>
        </pc:cxnChg>
        <pc:cxnChg chg="mod">
          <ac:chgData name="Nicola Adams" userId="2f95f43e-de7e-4293-ae98-e1e30112b6bf" providerId="ADAL" clId="{285BE66C-95DF-4FB0-AC28-C994147A4631}" dt="2024-11-20T17:02:42.317" v="429" actId="207"/>
          <ac:cxnSpMkLst>
            <pc:docMk/>
            <pc:sldMk cId="759096924" sldId="264"/>
            <ac:cxnSpMk id="71" creationId="{AD81EEFA-BC3D-4A05-6D5F-86BCE26BB2A7}"/>
          </ac:cxnSpMkLst>
        </pc:cxnChg>
        <pc:cxnChg chg="mod">
          <ac:chgData name="Nicola Adams" userId="2f95f43e-de7e-4293-ae98-e1e30112b6bf" providerId="ADAL" clId="{285BE66C-95DF-4FB0-AC28-C994147A4631}" dt="2024-11-20T17:02:42.317" v="429" actId="207"/>
          <ac:cxnSpMkLst>
            <pc:docMk/>
            <pc:sldMk cId="759096924" sldId="264"/>
            <ac:cxnSpMk id="72" creationId="{79F42539-680A-CF7C-5B04-930E73671B09}"/>
          </ac:cxnSpMkLst>
        </pc:cxnChg>
      </pc:sldChg>
      <pc:sldChg chg="addSp delSp modSp add del mod ord modNotesTx">
        <pc:chgData name="Nicola Adams" userId="2f95f43e-de7e-4293-ae98-e1e30112b6bf" providerId="ADAL" clId="{285BE66C-95DF-4FB0-AC28-C994147A4631}" dt="2024-11-25T17:44:24.400" v="14593" actId="20577"/>
        <pc:sldMkLst>
          <pc:docMk/>
          <pc:sldMk cId="3190311724" sldId="265"/>
        </pc:sldMkLst>
        <pc:spChg chg="mod">
          <ac:chgData name="Nicola Adams" userId="2f95f43e-de7e-4293-ae98-e1e30112b6bf" providerId="ADAL" clId="{285BE66C-95DF-4FB0-AC28-C994147A4631}" dt="2024-11-21T16:37:22.229" v="824" actId="1076"/>
          <ac:spMkLst>
            <pc:docMk/>
            <pc:sldMk cId="3190311724" sldId="265"/>
            <ac:spMk id="2" creationId="{A15D035B-E66D-2243-BCAB-A280769F9C14}"/>
          </ac:spMkLst>
        </pc:spChg>
        <pc:spChg chg="mod">
          <ac:chgData name="Nicola Adams" userId="2f95f43e-de7e-4293-ae98-e1e30112b6bf" providerId="ADAL" clId="{285BE66C-95DF-4FB0-AC28-C994147A4631}" dt="2024-11-21T16:37:58.328" v="838" actId="1076"/>
          <ac:spMkLst>
            <pc:docMk/>
            <pc:sldMk cId="3190311724" sldId="265"/>
            <ac:spMk id="3" creationId="{95B2B1C0-45C6-9B08-02A5-FB0723711E84}"/>
          </ac:spMkLst>
        </pc:spChg>
        <pc:spChg chg="mod">
          <ac:chgData name="Nicola Adams" userId="2f95f43e-de7e-4293-ae98-e1e30112b6bf" providerId="ADAL" clId="{285BE66C-95DF-4FB0-AC28-C994147A4631}" dt="2024-11-21T16:36:53.279" v="814" actId="6549"/>
          <ac:spMkLst>
            <pc:docMk/>
            <pc:sldMk cId="3190311724" sldId="265"/>
            <ac:spMk id="6" creationId="{AEEE9314-FA1C-0067-DBEE-76B415CD8ABC}"/>
          </ac:spMkLst>
        </pc:spChg>
        <pc:spChg chg="mod">
          <ac:chgData name="Nicola Adams" userId="2f95f43e-de7e-4293-ae98-e1e30112b6bf" providerId="ADAL" clId="{285BE66C-95DF-4FB0-AC28-C994147A4631}" dt="2024-11-21T16:37:43.355" v="835" actId="20577"/>
          <ac:spMkLst>
            <pc:docMk/>
            <pc:sldMk cId="3190311724" sldId="265"/>
            <ac:spMk id="8" creationId="{F937A47C-459B-DAC8-CA07-7BA1381AC11D}"/>
          </ac:spMkLst>
        </pc:spChg>
        <pc:picChg chg="add mod">
          <ac:chgData name="Nicola Adams" userId="2f95f43e-de7e-4293-ae98-e1e30112b6bf" providerId="ADAL" clId="{285BE66C-95DF-4FB0-AC28-C994147A4631}" dt="2024-11-22T13:38:00.585" v="8618"/>
          <ac:picMkLst>
            <pc:docMk/>
            <pc:sldMk cId="3190311724" sldId="265"/>
            <ac:picMk id="9" creationId="{A5C82E3B-5EF4-7730-85A6-12F812D6CDED}"/>
          </ac:picMkLst>
        </pc:picChg>
      </pc:sldChg>
      <pc:sldChg chg="addSp delSp modSp add del mod ord modNotesTx">
        <pc:chgData name="Nicola Adams" userId="2f95f43e-de7e-4293-ae98-e1e30112b6bf" providerId="ADAL" clId="{285BE66C-95DF-4FB0-AC28-C994147A4631}" dt="2024-11-22T14:05:03.405" v="10989" actId="20577"/>
        <pc:sldMkLst>
          <pc:docMk/>
          <pc:sldMk cId="2264271473" sldId="266"/>
        </pc:sldMkLst>
        <pc:spChg chg="mod">
          <ac:chgData name="Nicola Adams" userId="2f95f43e-de7e-4293-ae98-e1e30112b6bf" providerId="ADAL" clId="{285BE66C-95DF-4FB0-AC28-C994147A4631}" dt="2024-11-21T16:26:28.945" v="705" actId="1076"/>
          <ac:spMkLst>
            <pc:docMk/>
            <pc:sldMk cId="2264271473" sldId="266"/>
            <ac:spMk id="7" creationId="{BC1DFDED-6220-EBBB-DB2B-8C16FA875836}"/>
          </ac:spMkLst>
        </pc:spChg>
        <pc:spChg chg="mod">
          <ac:chgData name="Nicola Adams" userId="2f95f43e-de7e-4293-ae98-e1e30112b6bf" providerId="ADAL" clId="{285BE66C-95DF-4FB0-AC28-C994147A4631}" dt="2024-11-21T16:26:49.178" v="706" actId="20577"/>
          <ac:spMkLst>
            <pc:docMk/>
            <pc:sldMk cId="2264271473" sldId="266"/>
            <ac:spMk id="9" creationId="{BCCF93F4-059A-99B4-91FD-345855967D0E}"/>
          </ac:spMkLst>
        </pc:spChg>
        <pc:picChg chg="add mod">
          <ac:chgData name="Nicola Adams" userId="2f95f43e-de7e-4293-ae98-e1e30112b6bf" providerId="ADAL" clId="{285BE66C-95DF-4FB0-AC28-C994147A4631}" dt="2024-11-22T13:34:12.936" v="8564"/>
          <ac:picMkLst>
            <pc:docMk/>
            <pc:sldMk cId="2264271473" sldId="266"/>
            <ac:picMk id="2" creationId="{E289AE83-F5F6-77EA-07D6-C431287DDAE6}"/>
          </ac:picMkLst>
        </pc:picChg>
        <pc:picChg chg="mod">
          <ac:chgData name="Nicola Adams" userId="2f95f43e-de7e-4293-ae98-e1e30112b6bf" providerId="ADAL" clId="{285BE66C-95DF-4FB0-AC28-C994147A4631}" dt="2024-11-21T16:25:44.248" v="694" actId="1076"/>
          <ac:picMkLst>
            <pc:docMk/>
            <pc:sldMk cId="2264271473" sldId="266"/>
            <ac:picMk id="5" creationId="{2AAC41F2-2489-15A3-42F0-A780D21B50AD}"/>
          </ac:picMkLst>
        </pc:picChg>
      </pc:sldChg>
      <pc:sldChg chg="addSp delSp modSp mod ord modNotesTx">
        <pc:chgData name="Nicola Adams" userId="2f95f43e-de7e-4293-ae98-e1e30112b6bf" providerId="ADAL" clId="{285BE66C-95DF-4FB0-AC28-C994147A4631}" dt="2024-11-22T14:06:54.233" v="11125" actId="20577"/>
        <pc:sldMkLst>
          <pc:docMk/>
          <pc:sldMk cId="380539398" sldId="267"/>
        </pc:sldMkLst>
        <pc:spChg chg="mod">
          <ac:chgData name="Nicola Adams" userId="2f95f43e-de7e-4293-ae98-e1e30112b6bf" providerId="ADAL" clId="{285BE66C-95DF-4FB0-AC28-C994147A4631}" dt="2024-11-20T17:03:31.459" v="437" actId="115"/>
          <ac:spMkLst>
            <pc:docMk/>
            <pc:sldMk cId="380539398" sldId="267"/>
            <ac:spMk id="9" creationId="{990F98C8-DAC9-E61A-7AAE-C325DDB163F7}"/>
          </ac:spMkLst>
        </pc:spChg>
        <pc:picChg chg="add mod">
          <ac:chgData name="Nicola Adams" userId="2f95f43e-de7e-4293-ae98-e1e30112b6bf" providerId="ADAL" clId="{285BE66C-95DF-4FB0-AC28-C994147A4631}" dt="2024-11-22T13:35:47.541" v="8578" actId="1076"/>
          <ac:picMkLst>
            <pc:docMk/>
            <pc:sldMk cId="380539398" sldId="267"/>
            <ac:picMk id="2" creationId="{1C3C2C3C-694C-8F41-538B-F39B4C68F505}"/>
          </ac:picMkLst>
        </pc:picChg>
        <pc:picChg chg="mod">
          <ac:chgData name="Nicola Adams" userId="2f95f43e-de7e-4293-ae98-e1e30112b6bf" providerId="ADAL" clId="{285BE66C-95DF-4FB0-AC28-C994147A4631}" dt="2024-11-20T17:03:20.602" v="435" actId="1076"/>
          <ac:picMkLst>
            <pc:docMk/>
            <pc:sldMk cId="380539398" sldId="267"/>
            <ac:picMk id="6" creationId="{989CDA96-1B3F-E325-72FF-026E4F14BA15}"/>
          </ac:picMkLst>
        </pc:picChg>
        <pc:picChg chg="mod">
          <ac:chgData name="Nicola Adams" userId="2f95f43e-de7e-4293-ae98-e1e30112b6bf" providerId="ADAL" clId="{285BE66C-95DF-4FB0-AC28-C994147A4631}" dt="2024-11-20T17:03:20.602" v="435" actId="1076"/>
          <ac:picMkLst>
            <pc:docMk/>
            <pc:sldMk cId="380539398" sldId="267"/>
            <ac:picMk id="7" creationId="{EEAC0504-F6B0-2411-25C3-84BFA90819FC}"/>
          </ac:picMkLst>
        </pc:picChg>
        <pc:picChg chg="mod">
          <ac:chgData name="Nicola Adams" userId="2f95f43e-de7e-4293-ae98-e1e30112b6bf" providerId="ADAL" clId="{285BE66C-95DF-4FB0-AC28-C994147A4631}" dt="2024-11-20T17:03:20.602" v="435" actId="1076"/>
          <ac:picMkLst>
            <pc:docMk/>
            <pc:sldMk cId="380539398" sldId="267"/>
            <ac:picMk id="8" creationId="{B1EC297D-1D4D-0A22-BB74-ECD8417CB717}"/>
          </ac:picMkLst>
        </pc:picChg>
      </pc:sldChg>
      <pc:sldChg chg="addSp delSp modSp add del mod ord modNotesTx">
        <pc:chgData name="Nicola Adams" userId="2f95f43e-de7e-4293-ae98-e1e30112b6bf" providerId="ADAL" clId="{285BE66C-95DF-4FB0-AC28-C994147A4631}" dt="2024-11-22T14:38:22.316" v="11870" actId="20577"/>
        <pc:sldMkLst>
          <pc:docMk/>
          <pc:sldMk cId="2559840650" sldId="268"/>
        </pc:sldMkLst>
        <pc:spChg chg="add mod">
          <ac:chgData name="Nicola Adams" userId="2f95f43e-de7e-4293-ae98-e1e30112b6bf" providerId="ADAL" clId="{285BE66C-95DF-4FB0-AC28-C994147A4631}" dt="2024-11-22T12:54:21.464" v="7051" actId="20577"/>
          <ac:spMkLst>
            <pc:docMk/>
            <pc:sldMk cId="2559840650" sldId="268"/>
            <ac:spMk id="2" creationId="{4AB60B13-599A-3AF4-F7C1-BE51089EC1A0}"/>
          </ac:spMkLst>
        </pc:spChg>
        <pc:spChg chg="mod">
          <ac:chgData name="Nicola Adams" userId="2f95f43e-de7e-4293-ae98-e1e30112b6bf" providerId="ADAL" clId="{285BE66C-95DF-4FB0-AC28-C994147A4631}" dt="2024-11-22T14:38:22.316" v="11870" actId="20577"/>
          <ac:spMkLst>
            <pc:docMk/>
            <pc:sldMk cId="2559840650" sldId="268"/>
            <ac:spMk id="5" creationId="{00000000-0000-0000-0000-000000000000}"/>
          </ac:spMkLst>
        </pc:spChg>
        <pc:graphicFrameChg chg="mod modGraphic">
          <ac:chgData name="Nicola Adams" userId="2f95f43e-de7e-4293-ae98-e1e30112b6bf" providerId="ADAL" clId="{285BE66C-95DF-4FB0-AC28-C994147A4631}" dt="2024-11-22T12:57:03.616" v="7109"/>
          <ac:graphicFrameMkLst>
            <pc:docMk/>
            <pc:sldMk cId="2559840650" sldId="268"/>
            <ac:graphicFrameMk id="3" creationId="{00000000-0000-0000-0000-000000000000}"/>
          </ac:graphicFrameMkLst>
        </pc:graphicFrameChg>
        <pc:picChg chg="add mod">
          <ac:chgData name="Nicola Adams" userId="2f95f43e-de7e-4293-ae98-e1e30112b6bf" providerId="ADAL" clId="{285BE66C-95DF-4FB0-AC28-C994147A4631}" dt="2024-11-22T13:35:58.866" v="8583"/>
          <ac:picMkLst>
            <pc:docMk/>
            <pc:sldMk cId="2559840650" sldId="268"/>
            <ac:picMk id="4" creationId="{FEF7DD8A-E5BA-7EED-8B95-DFEE35A804CE}"/>
          </ac:picMkLst>
        </pc:picChg>
      </pc:sldChg>
      <pc:sldChg chg="addSp delSp modSp add del mod modNotesTx">
        <pc:chgData name="Nicola Adams" userId="2f95f43e-de7e-4293-ae98-e1e30112b6bf" providerId="ADAL" clId="{285BE66C-95DF-4FB0-AC28-C994147A4631}" dt="2024-11-25T17:33:13.443" v="13950" actId="20577"/>
        <pc:sldMkLst>
          <pc:docMk/>
          <pc:sldMk cId="3571483556" sldId="273"/>
        </pc:sldMkLst>
        <pc:spChg chg="mod">
          <ac:chgData name="Nicola Adams" userId="2f95f43e-de7e-4293-ae98-e1e30112b6bf" providerId="ADAL" clId="{285BE66C-95DF-4FB0-AC28-C994147A4631}" dt="2024-11-22T11:06:11.921" v="3553" actId="113"/>
          <ac:spMkLst>
            <pc:docMk/>
            <pc:sldMk cId="3571483556" sldId="273"/>
            <ac:spMk id="3" creationId="{00000000-0000-0000-0000-000000000000}"/>
          </ac:spMkLst>
        </pc:spChg>
        <pc:spChg chg="mod">
          <ac:chgData name="Nicola Adams" userId="2f95f43e-de7e-4293-ae98-e1e30112b6bf" providerId="ADAL" clId="{285BE66C-95DF-4FB0-AC28-C994147A4631}" dt="2024-11-22T11:09:47.132" v="3595" actId="1076"/>
          <ac:spMkLst>
            <pc:docMk/>
            <pc:sldMk cId="3571483556" sldId="273"/>
            <ac:spMk id="4" creationId="{00000000-0000-0000-0000-000000000000}"/>
          </ac:spMkLst>
        </pc:spChg>
        <pc:spChg chg="mod">
          <ac:chgData name="Nicola Adams" userId="2f95f43e-de7e-4293-ae98-e1e30112b6bf" providerId="ADAL" clId="{285BE66C-95DF-4FB0-AC28-C994147A4631}" dt="2024-11-22T11:04:24.529" v="3449" actId="1076"/>
          <ac:spMkLst>
            <pc:docMk/>
            <pc:sldMk cId="3571483556" sldId="273"/>
            <ac:spMk id="6" creationId="{00000000-0000-0000-0000-000000000000}"/>
          </ac:spMkLst>
        </pc:spChg>
        <pc:spChg chg="mod">
          <ac:chgData name="Nicola Adams" userId="2f95f43e-de7e-4293-ae98-e1e30112b6bf" providerId="ADAL" clId="{285BE66C-95DF-4FB0-AC28-C994147A4631}" dt="2024-11-22T11:07:22.030" v="3579" actId="14100"/>
          <ac:spMkLst>
            <pc:docMk/>
            <pc:sldMk cId="3571483556" sldId="273"/>
            <ac:spMk id="9" creationId="{00000000-0000-0000-0000-000000000000}"/>
          </ac:spMkLst>
        </pc:spChg>
        <pc:spChg chg="mod">
          <ac:chgData name="Nicola Adams" userId="2f95f43e-de7e-4293-ae98-e1e30112b6bf" providerId="ADAL" clId="{285BE66C-95DF-4FB0-AC28-C994147A4631}" dt="2024-11-22T11:07:43.282" v="3587" actId="1038"/>
          <ac:spMkLst>
            <pc:docMk/>
            <pc:sldMk cId="3571483556" sldId="273"/>
            <ac:spMk id="10" creationId="{00000000-0000-0000-0000-000000000000}"/>
          </ac:spMkLst>
        </pc:spChg>
        <pc:spChg chg="mod">
          <ac:chgData name="Nicola Adams" userId="2f95f43e-de7e-4293-ae98-e1e30112b6bf" providerId="ADAL" clId="{285BE66C-95DF-4FB0-AC28-C994147A4631}" dt="2024-11-22T11:08:12.923" v="3592" actId="1076"/>
          <ac:spMkLst>
            <pc:docMk/>
            <pc:sldMk cId="3571483556" sldId="273"/>
            <ac:spMk id="11" creationId="{00000000-0000-0000-0000-000000000000}"/>
          </ac:spMkLst>
        </pc:spChg>
        <pc:spChg chg="mod">
          <ac:chgData name="Nicola Adams" userId="2f95f43e-de7e-4293-ae98-e1e30112b6bf" providerId="ADAL" clId="{285BE66C-95DF-4FB0-AC28-C994147A4631}" dt="2024-11-22T11:07:00.972" v="3571" actId="1038"/>
          <ac:spMkLst>
            <pc:docMk/>
            <pc:sldMk cId="3571483556" sldId="273"/>
            <ac:spMk id="12" creationId="{00000000-0000-0000-0000-000000000000}"/>
          </ac:spMkLst>
        </pc:spChg>
        <pc:spChg chg="mod">
          <ac:chgData name="Nicola Adams" userId="2f95f43e-de7e-4293-ae98-e1e30112b6bf" providerId="ADAL" clId="{285BE66C-95DF-4FB0-AC28-C994147A4631}" dt="2024-11-22T11:06:46.430" v="3561" actId="1037"/>
          <ac:spMkLst>
            <pc:docMk/>
            <pc:sldMk cId="3571483556" sldId="273"/>
            <ac:spMk id="13" creationId="{00000000-0000-0000-0000-000000000000}"/>
          </ac:spMkLst>
        </pc:spChg>
        <pc:spChg chg="add mod">
          <ac:chgData name="Nicola Adams" userId="2f95f43e-de7e-4293-ae98-e1e30112b6bf" providerId="ADAL" clId="{285BE66C-95DF-4FB0-AC28-C994147A4631}" dt="2024-11-22T11:03:42.089" v="3378" actId="20577"/>
          <ac:spMkLst>
            <pc:docMk/>
            <pc:sldMk cId="3571483556" sldId="273"/>
            <ac:spMk id="18" creationId="{CCE90AA0-70FA-E5E0-6934-FE7EA79A4FAD}"/>
          </ac:spMkLst>
        </pc:spChg>
        <pc:spChg chg="add mod">
          <ac:chgData name="Nicola Adams" userId="2f95f43e-de7e-4293-ae98-e1e30112b6bf" providerId="ADAL" clId="{285BE66C-95DF-4FB0-AC28-C994147A4631}" dt="2024-11-22T13:36:41.218" v="8592" actId="164"/>
          <ac:spMkLst>
            <pc:docMk/>
            <pc:sldMk cId="3571483556" sldId="273"/>
            <ac:spMk id="19" creationId="{7C99A072-1844-5208-9919-8BA974198AB0}"/>
          </ac:spMkLst>
        </pc:spChg>
        <pc:grpChg chg="add mod">
          <ac:chgData name="Nicola Adams" userId="2f95f43e-de7e-4293-ae98-e1e30112b6bf" providerId="ADAL" clId="{285BE66C-95DF-4FB0-AC28-C994147A4631}" dt="2024-11-22T13:36:41.218" v="8592" actId="164"/>
          <ac:grpSpMkLst>
            <pc:docMk/>
            <pc:sldMk cId="3571483556" sldId="273"/>
            <ac:grpSpMk id="8" creationId="{5841B01E-0D3D-A612-E267-4130B3E232A1}"/>
          </ac:grpSpMkLst>
        </pc:grpChg>
        <pc:grpChg chg="add mod">
          <ac:chgData name="Nicola Adams" userId="2f95f43e-de7e-4293-ae98-e1e30112b6bf" providerId="ADAL" clId="{285BE66C-95DF-4FB0-AC28-C994147A4631}" dt="2024-11-22T13:36:41.218" v="8592" actId="164"/>
          <ac:grpSpMkLst>
            <pc:docMk/>
            <pc:sldMk cId="3571483556" sldId="273"/>
            <ac:grpSpMk id="21" creationId="{D83FD9AB-1928-FA62-13F5-BF95DB4F328B}"/>
          </ac:grpSpMkLst>
        </pc:grpChg>
        <pc:graphicFrameChg chg="mod modGraphic">
          <ac:chgData name="Nicola Adams" userId="2f95f43e-de7e-4293-ae98-e1e30112b6bf" providerId="ADAL" clId="{285BE66C-95DF-4FB0-AC28-C994147A4631}" dt="2024-11-22T13:36:27.308" v="8588" actId="1076"/>
          <ac:graphicFrameMkLst>
            <pc:docMk/>
            <pc:sldMk cId="3571483556" sldId="273"/>
            <ac:graphicFrameMk id="2" creationId="{00000000-0000-0000-0000-000000000000}"/>
          </ac:graphicFrameMkLst>
        </pc:graphicFrameChg>
        <pc:picChg chg="add mod">
          <ac:chgData name="Nicola Adams" userId="2f95f43e-de7e-4293-ae98-e1e30112b6bf" providerId="ADAL" clId="{285BE66C-95DF-4FB0-AC28-C994147A4631}" dt="2024-11-22T13:36:12.769" v="8587"/>
          <ac:picMkLst>
            <pc:docMk/>
            <pc:sldMk cId="3571483556" sldId="273"/>
            <ac:picMk id="20" creationId="{2EBA3C9E-620C-66E2-18E8-BD4CFBF4F78B}"/>
          </ac:picMkLst>
        </pc:picChg>
      </pc:sldChg>
      <pc:sldChg chg="addSp delSp modSp add del mod ord modNotesTx">
        <pc:chgData name="Nicola Adams" userId="2f95f43e-de7e-4293-ae98-e1e30112b6bf" providerId="ADAL" clId="{285BE66C-95DF-4FB0-AC28-C994147A4631}" dt="2024-11-22T14:52:42.404" v="12111" actId="115"/>
        <pc:sldMkLst>
          <pc:docMk/>
          <pc:sldMk cId="370962894" sldId="279"/>
        </pc:sldMkLst>
        <pc:spChg chg="add mod">
          <ac:chgData name="Nicola Adams" userId="2f95f43e-de7e-4293-ae98-e1e30112b6bf" providerId="ADAL" clId="{285BE66C-95DF-4FB0-AC28-C994147A4631}" dt="2024-11-22T10:34:19.486" v="2821" actId="20577"/>
          <ac:spMkLst>
            <pc:docMk/>
            <pc:sldMk cId="370962894" sldId="279"/>
            <ac:spMk id="2" creationId="{468F322E-A979-0A36-9964-C4DF18AEF733}"/>
          </ac:spMkLst>
        </pc:spChg>
        <pc:spChg chg="mod">
          <ac:chgData name="Nicola Adams" userId="2f95f43e-de7e-4293-ae98-e1e30112b6bf" providerId="ADAL" clId="{285BE66C-95DF-4FB0-AC28-C994147A4631}" dt="2024-11-22T10:52:31.648" v="3048" actId="113"/>
          <ac:spMkLst>
            <pc:docMk/>
            <pc:sldMk cId="370962894" sldId="279"/>
            <ac:spMk id="5" creationId="{00000000-0000-0000-0000-000000000000}"/>
          </ac:spMkLst>
        </pc:spChg>
        <pc:spChg chg="add mod">
          <ac:chgData name="Nicola Adams" userId="2f95f43e-de7e-4293-ae98-e1e30112b6bf" providerId="ADAL" clId="{285BE66C-95DF-4FB0-AC28-C994147A4631}" dt="2024-11-22T10:44:59.481" v="2946" actId="208"/>
          <ac:spMkLst>
            <pc:docMk/>
            <pc:sldMk cId="370962894" sldId="279"/>
            <ac:spMk id="10" creationId="{69F129B9-AA05-6CF6-CDD0-B8DDC35F2BC3}"/>
          </ac:spMkLst>
        </pc:spChg>
        <pc:spChg chg="add mod">
          <ac:chgData name="Nicola Adams" userId="2f95f43e-de7e-4293-ae98-e1e30112b6bf" providerId="ADAL" clId="{285BE66C-95DF-4FB0-AC28-C994147A4631}" dt="2024-11-22T10:44:59.481" v="2946" actId="208"/>
          <ac:spMkLst>
            <pc:docMk/>
            <pc:sldMk cId="370962894" sldId="279"/>
            <ac:spMk id="11" creationId="{1E43C030-7C61-CBCE-4A54-DFAB64C7E405}"/>
          </ac:spMkLst>
        </pc:spChg>
        <pc:spChg chg="add mod ord">
          <ac:chgData name="Nicola Adams" userId="2f95f43e-de7e-4293-ae98-e1e30112b6bf" providerId="ADAL" clId="{285BE66C-95DF-4FB0-AC28-C994147A4631}" dt="2024-11-22T10:41:02.620" v="2896" actId="167"/>
          <ac:spMkLst>
            <pc:docMk/>
            <pc:sldMk cId="370962894" sldId="279"/>
            <ac:spMk id="12" creationId="{CEADB06D-7798-462A-735C-0F7D40A3CD3F}"/>
          </ac:spMkLst>
        </pc:spChg>
        <pc:spChg chg="add mod">
          <ac:chgData name="Nicola Adams" userId="2f95f43e-de7e-4293-ae98-e1e30112b6bf" providerId="ADAL" clId="{285BE66C-95DF-4FB0-AC28-C994147A4631}" dt="2024-11-22T10:41:54.968" v="2911" actId="164"/>
          <ac:spMkLst>
            <pc:docMk/>
            <pc:sldMk cId="370962894" sldId="279"/>
            <ac:spMk id="14" creationId="{3F896344-C62A-0DD9-1CF9-DD5CAE072861}"/>
          </ac:spMkLst>
        </pc:spChg>
        <pc:spChg chg="add mod">
          <ac:chgData name="Nicola Adams" userId="2f95f43e-de7e-4293-ae98-e1e30112b6bf" providerId="ADAL" clId="{285BE66C-95DF-4FB0-AC28-C994147A4631}" dt="2024-11-22T10:41:54.968" v="2911" actId="164"/>
          <ac:spMkLst>
            <pc:docMk/>
            <pc:sldMk cId="370962894" sldId="279"/>
            <ac:spMk id="15" creationId="{61E8605C-BBC9-3649-5334-BE1AB1043A06}"/>
          </ac:spMkLst>
        </pc:spChg>
        <pc:spChg chg="mod">
          <ac:chgData name="Nicola Adams" userId="2f95f43e-de7e-4293-ae98-e1e30112b6bf" providerId="ADAL" clId="{285BE66C-95DF-4FB0-AC28-C994147A4631}" dt="2024-11-22T10:41:42.221" v="2906"/>
          <ac:spMkLst>
            <pc:docMk/>
            <pc:sldMk cId="370962894" sldId="279"/>
            <ac:spMk id="17" creationId="{53404B99-4F55-DB21-7A7E-894299F68B5F}"/>
          </ac:spMkLst>
        </pc:spChg>
        <pc:spChg chg="mod">
          <ac:chgData name="Nicola Adams" userId="2f95f43e-de7e-4293-ae98-e1e30112b6bf" providerId="ADAL" clId="{285BE66C-95DF-4FB0-AC28-C994147A4631}" dt="2024-11-22T10:42:25.221" v="2918" actId="207"/>
          <ac:spMkLst>
            <pc:docMk/>
            <pc:sldMk cId="370962894" sldId="279"/>
            <ac:spMk id="18" creationId="{8043D093-A593-BD94-C8D7-3659A7F8DDEF}"/>
          </ac:spMkLst>
        </pc:spChg>
        <pc:spChg chg="mod">
          <ac:chgData name="Nicola Adams" userId="2f95f43e-de7e-4293-ae98-e1e30112b6bf" providerId="ADAL" clId="{285BE66C-95DF-4FB0-AC28-C994147A4631}" dt="2024-11-22T10:42:25.221" v="2918" actId="207"/>
          <ac:spMkLst>
            <pc:docMk/>
            <pc:sldMk cId="370962894" sldId="279"/>
            <ac:spMk id="19" creationId="{70738367-DD99-A4D1-522A-7B2BD356DCDB}"/>
          </ac:spMkLst>
        </pc:spChg>
        <pc:spChg chg="add mod">
          <ac:chgData name="Nicola Adams" userId="2f95f43e-de7e-4293-ae98-e1e30112b6bf" providerId="ADAL" clId="{285BE66C-95DF-4FB0-AC28-C994147A4631}" dt="2024-11-22T10:43:26.719" v="2925" actId="164"/>
          <ac:spMkLst>
            <pc:docMk/>
            <pc:sldMk cId="370962894" sldId="279"/>
            <ac:spMk id="21" creationId="{6A130DA0-05B5-2007-6CDD-0E37607B6534}"/>
          </ac:spMkLst>
        </pc:spChg>
        <pc:spChg chg="add mod">
          <ac:chgData name="Nicola Adams" userId="2f95f43e-de7e-4293-ae98-e1e30112b6bf" providerId="ADAL" clId="{285BE66C-95DF-4FB0-AC28-C994147A4631}" dt="2024-11-22T10:43:26.719" v="2925" actId="164"/>
          <ac:spMkLst>
            <pc:docMk/>
            <pc:sldMk cId="370962894" sldId="279"/>
            <ac:spMk id="22" creationId="{192B4576-CCDB-059B-4BF7-F4E45A9F5110}"/>
          </ac:spMkLst>
        </pc:spChg>
        <pc:spChg chg="add mod">
          <ac:chgData name="Nicola Adams" userId="2f95f43e-de7e-4293-ae98-e1e30112b6bf" providerId="ADAL" clId="{285BE66C-95DF-4FB0-AC28-C994147A4631}" dt="2024-11-22T10:43:26.719" v="2925" actId="164"/>
          <ac:spMkLst>
            <pc:docMk/>
            <pc:sldMk cId="370962894" sldId="279"/>
            <ac:spMk id="23" creationId="{7D1FB68A-B9D7-D700-3D5F-D320D8AD7892}"/>
          </ac:spMkLst>
        </pc:spChg>
        <pc:spChg chg="mod">
          <ac:chgData name="Nicola Adams" userId="2f95f43e-de7e-4293-ae98-e1e30112b6bf" providerId="ADAL" clId="{285BE66C-95DF-4FB0-AC28-C994147A4631}" dt="2024-11-22T10:44:33.425" v="2939" actId="1076"/>
          <ac:spMkLst>
            <pc:docMk/>
            <pc:sldMk cId="370962894" sldId="279"/>
            <ac:spMk id="27" creationId="{5E66D362-3C2D-3910-6013-F407E92EAD1E}"/>
          </ac:spMkLst>
        </pc:spChg>
        <pc:spChg chg="mod">
          <ac:chgData name="Nicola Adams" userId="2f95f43e-de7e-4293-ae98-e1e30112b6bf" providerId="ADAL" clId="{285BE66C-95DF-4FB0-AC28-C994147A4631}" dt="2024-11-22T10:44:45.108" v="2944" actId="1038"/>
          <ac:spMkLst>
            <pc:docMk/>
            <pc:sldMk cId="370962894" sldId="279"/>
            <ac:spMk id="28" creationId="{E6DC5267-8840-28D8-6EE9-91B8256994DA}"/>
          </ac:spMkLst>
        </pc:spChg>
        <pc:spChg chg="mod">
          <ac:chgData name="Nicola Adams" userId="2f95f43e-de7e-4293-ae98-e1e30112b6bf" providerId="ADAL" clId="{285BE66C-95DF-4FB0-AC28-C994147A4631}" dt="2024-11-22T10:44:35.121" v="2940" actId="1036"/>
          <ac:spMkLst>
            <pc:docMk/>
            <pc:sldMk cId="370962894" sldId="279"/>
            <ac:spMk id="29" creationId="{B3CCAB0C-AC5D-92E3-8C7E-00EACAEAE925}"/>
          </ac:spMkLst>
        </pc:spChg>
        <pc:spChg chg="mod">
          <ac:chgData name="Nicola Adams" userId="2f95f43e-de7e-4293-ae98-e1e30112b6bf" providerId="ADAL" clId="{285BE66C-95DF-4FB0-AC28-C994147A4631}" dt="2024-11-22T10:43:30.906" v="2926"/>
          <ac:spMkLst>
            <pc:docMk/>
            <pc:sldMk cId="370962894" sldId="279"/>
            <ac:spMk id="30" creationId="{A2E4A33D-3839-2B34-2A00-8E5E68D21E92}"/>
          </ac:spMkLst>
        </pc:spChg>
        <pc:spChg chg="mod">
          <ac:chgData name="Nicola Adams" userId="2f95f43e-de7e-4293-ae98-e1e30112b6bf" providerId="ADAL" clId="{285BE66C-95DF-4FB0-AC28-C994147A4631}" dt="2024-11-22T10:43:58.933" v="2931" actId="208"/>
          <ac:spMkLst>
            <pc:docMk/>
            <pc:sldMk cId="370962894" sldId="279"/>
            <ac:spMk id="31" creationId="{97724ABB-5644-38C8-54CB-C30CFBE4B26B}"/>
          </ac:spMkLst>
        </pc:spChg>
        <pc:spChg chg="mod">
          <ac:chgData name="Nicola Adams" userId="2f95f43e-de7e-4293-ae98-e1e30112b6bf" providerId="ADAL" clId="{285BE66C-95DF-4FB0-AC28-C994147A4631}" dt="2024-11-22T10:43:58.933" v="2931" actId="208"/>
          <ac:spMkLst>
            <pc:docMk/>
            <pc:sldMk cId="370962894" sldId="279"/>
            <ac:spMk id="32" creationId="{CC9A3F6F-A591-7433-DA6B-A3CCFC1C96C7}"/>
          </ac:spMkLst>
        </pc:spChg>
        <pc:spChg chg="add mod">
          <ac:chgData name="Nicola Adams" userId="2f95f43e-de7e-4293-ae98-e1e30112b6bf" providerId="ADAL" clId="{285BE66C-95DF-4FB0-AC28-C994147A4631}" dt="2024-11-22T10:48:42.753" v="2956" actId="164"/>
          <ac:spMkLst>
            <pc:docMk/>
            <pc:sldMk cId="370962894" sldId="279"/>
            <ac:spMk id="33" creationId="{592AABD9-F717-A43F-BEDC-628D3A7A55CB}"/>
          </ac:spMkLst>
        </pc:spChg>
        <pc:grpChg chg="add mod">
          <ac:chgData name="Nicola Adams" userId="2f95f43e-de7e-4293-ae98-e1e30112b6bf" providerId="ADAL" clId="{285BE66C-95DF-4FB0-AC28-C994147A4631}" dt="2024-11-22T10:41:54.968" v="2911" actId="164"/>
          <ac:grpSpMkLst>
            <pc:docMk/>
            <pc:sldMk cId="370962894" sldId="279"/>
            <ac:grpSpMk id="13" creationId="{6D944149-0211-3D10-E936-F77F5025B974}"/>
          </ac:grpSpMkLst>
        </pc:grpChg>
        <pc:grpChg chg="add mod">
          <ac:chgData name="Nicola Adams" userId="2f95f43e-de7e-4293-ae98-e1e30112b6bf" providerId="ADAL" clId="{285BE66C-95DF-4FB0-AC28-C994147A4631}" dt="2024-11-22T10:43:26.719" v="2925" actId="164"/>
          <ac:grpSpMkLst>
            <pc:docMk/>
            <pc:sldMk cId="370962894" sldId="279"/>
            <ac:grpSpMk id="16" creationId="{4B601800-1D3F-5B89-357A-E72639DB2755}"/>
          </ac:grpSpMkLst>
        </pc:grpChg>
        <pc:grpChg chg="add mod">
          <ac:chgData name="Nicola Adams" userId="2f95f43e-de7e-4293-ae98-e1e30112b6bf" providerId="ADAL" clId="{285BE66C-95DF-4FB0-AC28-C994147A4631}" dt="2024-11-22T10:45:18.028" v="2947" actId="164"/>
          <ac:grpSpMkLst>
            <pc:docMk/>
            <pc:sldMk cId="370962894" sldId="279"/>
            <ac:grpSpMk id="20" creationId="{2A638BB2-33F5-206A-6273-55BFEFC033DE}"/>
          </ac:grpSpMkLst>
        </pc:grpChg>
        <pc:grpChg chg="add mod">
          <ac:chgData name="Nicola Adams" userId="2f95f43e-de7e-4293-ae98-e1e30112b6bf" providerId="ADAL" clId="{285BE66C-95DF-4FB0-AC28-C994147A4631}" dt="2024-11-22T10:45:18.028" v="2947" actId="164"/>
          <ac:grpSpMkLst>
            <pc:docMk/>
            <pc:sldMk cId="370962894" sldId="279"/>
            <ac:grpSpMk id="24" creationId="{6E68DF8B-8276-3037-66B4-ADC6A5707745}"/>
          </ac:grpSpMkLst>
        </pc:grpChg>
        <pc:grpChg chg="add mod">
          <ac:chgData name="Nicola Adams" userId="2f95f43e-de7e-4293-ae98-e1e30112b6bf" providerId="ADAL" clId="{285BE66C-95DF-4FB0-AC28-C994147A4631}" dt="2024-11-22T10:45:18.028" v="2947" actId="164"/>
          <ac:grpSpMkLst>
            <pc:docMk/>
            <pc:sldMk cId="370962894" sldId="279"/>
            <ac:grpSpMk id="25" creationId="{69E38CC3-A378-E7BB-BC59-2C97A7166748}"/>
          </ac:grpSpMkLst>
        </pc:grpChg>
        <pc:grpChg chg="mod">
          <ac:chgData name="Nicola Adams" userId="2f95f43e-de7e-4293-ae98-e1e30112b6bf" providerId="ADAL" clId="{285BE66C-95DF-4FB0-AC28-C994147A4631}" dt="2024-11-22T10:43:30.906" v="2926"/>
          <ac:grpSpMkLst>
            <pc:docMk/>
            <pc:sldMk cId="370962894" sldId="279"/>
            <ac:grpSpMk id="26" creationId="{46598207-57A4-4CF1-1340-7E95BB48FD27}"/>
          </ac:grpSpMkLst>
        </pc:grpChg>
        <pc:grpChg chg="add mod">
          <ac:chgData name="Nicola Adams" userId="2f95f43e-de7e-4293-ae98-e1e30112b6bf" providerId="ADAL" clId="{285BE66C-95DF-4FB0-AC28-C994147A4631}" dt="2024-11-22T10:48:42.753" v="2956" actId="164"/>
          <ac:grpSpMkLst>
            <pc:docMk/>
            <pc:sldMk cId="370962894" sldId="279"/>
            <ac:grpSpMk id="34" creationId="{A17464E2-0D25-9D91-28DF-DBBE006CE7C8}"/>
          </ac:grpSpMkLst>
        </pc:grpChg>
        <pc:grpChg chg="add mod">
          <ac:chgData name="Nicola Adams" userId="2f95f43e-de7e-4293-ae98-e1e30112b6bf" providerId="ADAL" clId="{285BE66C-95DF-4FB0-AC28-C994147A4631}" dt="2024-11-22T10:48:42.753" v="2956" actId="164"/>
          <ac:grpSpMkLst>
            <pc:docMk/>
            <pc:sldMk cId="370962894" sldId="279"/>
            <ac:grpSpMk id="35" creationId="{6A058999-1AD7-B2DE-96C7-D54B0BA1A17C}"/>
          </ac:grpSpMkLst>
        </pc:grpChg>
        <pc:picChg chg="add mod">
          <ac:chgData name="Nicola Adams" userId="2f95f43e-de7e-4293-ae98-e1e30112b6bf" providerId="ADAL" clId="{285BE66C-95DF-4FB0-AC28-C994147A4631}" dt="2024-11-22T10:35:32.306" v="2835" actId="1076"/>
          <ac:picMkLst>
            <pc:docMk/>
            <pc:sldMk cId="370962894" sldId="279"/>
            <ac:picMk id="9" creationId="{3F74EFF3-465B-BAF7-B280-BAD378723D3B}"/>
          </ac:picMkLst>
        </pc:picChg>
        <pc:picChg chg="add mod">
          <ac:chgData name="Nicola Adams" userId="2f95f43e-de7e-4293-ae98-e1e30112b6bf" providerId="ADAL" clId="{285BE66C-95DF-4FB0-AC28-C994147A4631}" dt="2024-11-22T13:35:56.764" v="8582"/>
          <ac:picMkLst>
            <pc:docMk/>
            <pc:sldMk cId="370962894" sldId="279"/>
            <ac:picMk id="36" creationId="{681FAFAC-F98A-1914-D784-6B56B27D8B1A}"/>
          </ac:picMkLst>
        </pc:picChg>
      </pc:sldChg>
      <pc:sldChg chg="addSp delSp modSp add del mod modNotesTx">
        <pc:chgData name="Nicola Adams" userId="2f95f43e-de7e-4293-ae98-e1e30112b6bf" providerId="ADAL" clId="{285BE66C-95DF-4FB0-AC28-C994147A4631}" dt="2024-11-25T17:36:25.167" v="14146" actId="20577"/>
        <pc:sldMkLst>
          <pc:docMk/>
          <pc:sldMk cId="535857983" sldId="281"/>
        </pc:sldMkLst>
        <pc:spChg chg="add mod">
          <ac:chgData name="Nicola Adams" userId="2f95f43e-de7e-4293-ae98-e1e30112b6bf" providerId="ADAL" clId="{285BE66C-95DF-4FB0-AC28-C994147A4631}" dt="2024-11-22T11:12:25.158" v="3625" actId="20577"/>
          <ac:spMkLst>
            <pc:docMk/>
            <pc:sldMk cId="535857983" sldId="281"/>
            <ac:spMk id="3" creationId="{499163D6-1136-56AC-DB34-C4B7B03F4A54}"/>
          </ac:spMkLst>
        </pc:spChg>
        <pc:spChg chg="mod">
          <ac:chgData name="Nicola Adams" userId="2f95f43e-de7e-4293-ae98-e1e30112b6bf" providerId="ADAL" clId="{285BE66C-95DF-4FB0-AC28-C994147A4631}" dt="2024-11-25T17:36:01.108" v="14103" actId="113"/>
          <ac:spMkLst>
            <pc:docMk/>
            <pc:sldMk cId="535857983" sldId="281"/>
            <ac:spMk id="6" creationId="{00000000-0000-0000-0000-000000000000}"/>
          </ac:spMkLst>
        </pc:spChg>
        <pc:spChg chg="add mod">
          <ac:chgData name="Nicola Adams" userId="2f95f43e-de7e-4293-ae98-e1e30112b6bf" providerId="ADAL" clId="{285BE66C-95DF-4FB0-AC28-C994147A4631}" dt="2024-11-22T13:36:58.093" v="8594" actId="1076"/>
          <ac:spMkLst>
            <pc:docMk/>
            <pc:sldMk cId="535857983" sldId="281"/>
            <ac:spMk id="12" creationId="{BB88837A-2D85-CA99-0FC5-E35BAA8136C4}"/>
          </ac:spMkLst>
        </pc:spChg>
        <pc:graphicFrameChg chg="add mod modGraphic">
          <ac:chgData name="Nicola Adams" userId="2f95f43e-de7e-4293-ae98-e1e30112b6bf" providerId="ADAL" clId="{285BE66C-95DF-4FB0-AC28-C994147A4631}" dt="2024-11-22T13:36:58.093" v="8594" actId="1076"/>
          <ac:graphicFrameMkLst>
            <pc:docMk/>
            <pc:sldMk cId="535857983" sldId="281"/>
            <ac:graphicFrameMk id="5" creationId="{78C41192-C1C9-CAD3-7666-C8711FA9008B}"/>
          </ac:graphicFrameMkLst>
        </pc:graphicFrameChg>
        <pc:graphicFrameChg chg="add mod ord modGraphic">
          <ac:chgData name="Nicola Adams" userId="2f95f43e-de7e-4293-ae98-e1e30112b6bf" providerId="ADAL" clId="{285BE66C-95DF-4FB0-AC28-C994147A4631}" dt="2024-11-22T13:36:58.093" v="8594" actId="1076"/>
          <ac:graphicFrameMkLst>
            <pc:docMk/>
            <pc:sldMk cId="535857983" sldId="281"/>
            <ac:graphicFrameMk id="10" creationId="{41BE8AFC-4DC7-DD4C-98BC-97CCD305BC57}"/>
          </ac:graphicFrameMkLst>
        </pc:graphicFrameChg>
        <pc:graphicFrameChg chg="add mod modGraphic">
          <ac:chgData name="Nicola Adams" userId="2f95f43e-de7e-4293-ae98-e1e30112b6bf" providerId="ADAL" clId="{285BE66C-95DF-4FB0-AC28-C994147A4631}" dt="2024-11-22T13:36:58.093" v="8594" actId="1076"/>
          <ac:graphicFrameMkLst>
            <pc:docMk/>
            <pc:sldMk cId="535857983" sldId="281"/>
            <ac:graphicFrameMk id="11" creationId="{5C15F5AA-BD0D-6D7F-D8D7-96507EC216C9}"/>
          </ac:graphicFrameMkLst>
        </pc:graphicFrameChg>
        <pc:picChg chg="add mod">
          <ac:chgData name="Nicola Adams" userId="2f95f43e-de7e-4293-ae98-e1e30112b6bf" providerId="ADAL" clId="{285BE66C-95DF-4FB0-AC28-C994147A4631}" dt="2024-11-22T13:36:47.166" v="8593"/>
          <ac:picMkLst>
            <pc:docMk/>
            <pc:sldMk cId="535857983" sldId="281"/>
            <ac:picMk id="13" creationId="{C53B786B-5FD2-87FA-8B51-85A5D4B14484}"/>
          </ac:picMkLst>
        </pc:picChg>
      </pc:sldChg>
      <pc:sldChg chg="addSp delSp modSp add del mod modNotesTx">
        <pc:chgData name="Nicola Adams" userId="2f95f43e-de7e-4293-ae98-e1e30112b6bf" providerId="ADAL" clId="{285BE66C-95DF-4FB0-AC28-C994147A4631}" dt="2024-11-22T14:35:07.647" v="11716" actId="20577"/>
        <pc:sldMkLst>
          <pc:docMk/>
          <pc:sldMk cId="59365147" sldId="283"/>
        </pc:sldMkLst>
        <pc:spChg chg="add mod">
          <ac:chgData name="Nicola Adams" userId="2f95f43e-de7e-4293-ae98-e1e30112b6bf" providerId="ADAL" clId="{285BE66C-95DF-4FB0-AC28-C994147A4631}" dt="2024-11-22T10:57:29.921" v="3125" actId="20577"/>
          <ac:spMkLst>
            <pc:docMk/>
            <pc:sldMk cId="59365147" sldId="283"/>
            <ac:spMk id="2" creationId="{B940EA3F-7DD0-F5F8-13DB-923C602FF8C9}"/>
          </ac:spMkLst>
        </pc:spChg>
        <pc:spChg chg="mod">
          <ac:chgData name="Nicola Adams" userId="2f95f43e-de7e-4293-ae98-e1e30112b6bf" providerId="ADAL" clId="{285BE66C-95DF-4FB0-AC28-C994147A4631}" dt="2024-11-22T11:01:19.120" v="3331" actId="1076"/>
          <ac:spMkLst>
            <pc:docMk/>
            <pc:sldMk cId="59365147" sldId="283"/>
            <ac:spMk id="5" creationId="{00000000-0000-0000-0000-000000000000}"/>
          </ac:spMkLst>
        </pc:spChg>
        <pc:spChg chg="add mod">
          <ac:chgData name="Nicola Adams" userId="2f95f43e-de7e-4293-ae98-e1e30112b6bf" providerId="ADAL" clId="{285BE66C-95DF-4FB0-AC28-C994147A4631}" dt="2024-11-22T10:56:22.661" v="3089" actId="208"/>
          <ac:spMkLst>
            <pc:docMk/>
            <pc:sldMk cId="59365147" sldId="283"/>
            <ac:spMk id="19" creationId="{A1C20897-7C1C-6DCD-F1EF-B7260E66A918}"/>
          </ac:spMkLst>
        </pc:spChg>
        <pc:spChg chg="add mod">
          <ac:chgData name="Nicola Adams" userId="2f95f43e-de7e-4293-ae98-e1e30112b6bf" providerId="ADAL" clId="{285BE66C-95DF-4FB0-AC28-C994147A4631}" dt="2024-11-22T10:56:29.366" v="3093" actId="1076"/>
          <ac:spMkLst>
            <pc:docMk/>
            <pc:sldMk cId="59365147" sldId="283"/>
            <ac:spMk id="20" creationId="{EC168F4D-AF1E-C0DA-9C75-5949A84D45E5}"/>
          </ac:spMkLst>
        </pc:spChg>
        <pc:spChg chg="add mod">
          <ac:chgData name="Nicola Adams" userId="2f95f43e-de7e-4293-ae98-e1e30112b6bf" providerId="ADAL" clId="{285BE66C-95DF-4FB0-AC28-C994147A4631}" dt="2024-11-22T10:56:35.305" v="3096" actId="1076"/>
          <ac:spMkLst>
            <pc:docMk/>
            <pc:sldMk cId="59365147" sldId="283"/>
            <ac:spMk id="21" creationId="{DB6719FA-4C3A-0E11-7A9F-3AAA68E57C91}"/>
          </ac:spMkLst>
        </pc:spChg>
        <pc:graphicFrameChg chg="mod modGraphic">
          <ac:chgData name="Nicola Adams" userId="2f95f43e-de7e-4293-ae98-e1e30112b6bf" providerId="ADAL" clId="{285BE66C-95DF-4FB0-AC28-C994147A4631}" dt="2024-11-22T10:57:35.264" v="3143" actId="20577"/>
          <ac:graphicFrameMkLst>
            <pc:docMk/>
            <pc:sldMk cId="59365147" sldId="283"/>
            <ac:graphicFrameMk id="3" creationId="{00000000-0000-0000-0000-000000000000}"/>
          </ac:graphicFrameMkLst>
        </pc:graphicFrameChg>
        <pc:picChg chg="add mod ord">
          <ac:chgData name="Nicola Adams" userId="2f95f43e-de7e-4293-ae98-e1e30112b6bf" providerId="ADAL" clId="{285BE66C-95DF-4FB0-AC28-C994147A4631}" dt="2024-11-22T10:56:53.053" v="3105" actId="1036"/>
          <ac:picMkLst>
            <pc:docMk/>
            <pc:sldMk cId="59365147" sldId="283"/>
            <ac:picMk id="8" creationId="{B187AC5E-B55B-57A6-6D15-BF17DC41D063}"/>
          </ac:picMkLst>
        </pc:picChg>
        <pc:picChg chg="add mod ord">
          <ac:chgData name="Nicola Adams" userId="2f95f43e-de7e-4293-ae98-e1e30112b6bf" providerId="ADAL" clId="{285BE66C-95DF-4FB0-AC28-C994147A4631}" dt="2024-11-22T10:57:01.845" v="3108" actId="1036"/>
          <ac:picMkLst>
            <pc:docMk/>
            <pc:sldMk cId="59365147" sldId="283"/>
            <ac:picMk id="14" creationId="{029EB11D-08DC-D175-4503-DAA3957F69CC}"/>
          </ac:picMkLst>
        </pc:picChg>
        <pc:picChg chg="add mod ord">
          <ac:chgData name="Nicola Adams" userId="2f95f43e-de7e-4293-ae98-e1e30112b6bf" providerId="ADAL" clId="{285BE66C-95DF-4FB0-AC28-C994147A4631}" dt="2024-11-22T10:56:57.112" v="3106" actId="1076"/>
          <ac:picMkLst>
            <pc:docMk/>
            <pc:sldMk cId="59365147" sldId="283"/>
            <ac:picMk id="16" creationId="{83C2FC54-252A-5EDF-891E-419AA5D74734}"/>
          </ac:picMkLst>
        </pc:picChg>
        <pc:picChg chg="add mod ord">
          <ac:chgData name="Nicola Adams" userId="2f95f43e-de7e-4293-ae98-e1e30112b6bf" providerId="ADAL" clId="{285BE66C-95DF-4FB0-AC28-C994147A4631}" dt="2024-11-22T10:57:05.930" v="3109" actId="1076"/>
          <ac:picMkLst>
            <pc:docMk/>
            <pc:sldMk cId="59365147" sldId="283"/>
            <ac:picMk id="18" creationId="{53B4AFA5-4DA1-F8DC-20A8-263CFAE04D2C}"/>
          </ac:picMkLst>
        </pc:picChg>
        <pc:picChg chg="add mod">
          <ac:chgData name="Nicola Adams" userId="2f95f43e-de7e-4293-ae98-e1e30112b6bf" providerId="ADAL" clId="{285BE66C-95DF-4FB0-AC28-C994147A4631}" dt="2024-11-22T13:37:36.588" v="8608"/>
          <ac:picMkLst>
            <pc:docMk/>
            <pc:sldMk cId="59365147" sldId="283"/>
            <ac:picMk id="24" creationId="{60859E97-4E68-CF60-2302-A00BF518FB2A}"/>
          </ac:picMkLst>
        </pc:picChg>
      </pc:sldChg>
      <pc:sldChg chg="addSp delSp modSp add mod ord modNotesTx">
        <pc:chgData name="Nicola Adams" userId="2f95f43e-de7e-4293-ae98-e1e30112b6bf" providerId="ADAL" clId="{285BE66C-95DF-4FB0-AC28-C994147A4631}" dt="2024-11-22T14:12:26.853" v="11284" actId="20577"/>
        <pc:sldMkLst>
          <pc:docMk/>
          <pc:sldMk cId="1457812377" sldId="284"/>
        </pc:sldMkLst>
        <pc:spChg chg="add mod">
          <ac:chgData name="Nicola Adams" userId="2f95f43e-de7e-4293-ae98-e1e30112b6bf" providerId="ADAL" clId="{285BE66C-95DF-4FB0-AC28-C994147A4631}" dt="2024-11-22T10:32:36.544" v="2774" actId="20577"/>
          <ac:spMkLst>
            <pc:docMk/>
            <pc:sldMk cId="1457812377" sldId="284"/>
            <ac:spMk id="3" creationId="{50617DE1-6FC2-5374-AD1B-411B3444C38F}"/>
          </ac:spMkLst>
        </pc:spChg>
        <pc:spChg chg="mod">
          <ac:chgData name="Nicola Adams" userId="2f95f43e-de7e-4293-ae98-e1e30112b6bf" providerId="ADAL" clId="{285BE66C-95DF-4FB0-AC28-C994147A4631}" dt="2024-11-22T10:52:38.540" v="3049" actId="113"/>
          <ac:spMkLst>
            <pc:docMk/>
            <pc:sldMk cId="1457812377" sldId="284"/>
            <ac:spMk id="6" creationId="{00000000-0000-0000-0000-000000000000}"/>
          </ac:spMkLst>
        </pc:spChg>
        <pc:graphicFrameChg chg="mod">
          <ac:chgData name="Nicola Adams" userId="2f95f43e-de7e-4293-ae98-e1e30112b6bf" providerId="ADAL" clId="{285BE66C-95DF-4FB0-AC28-C994147A4631}" dt="2024-11-22T10:33:48.311" v="2793" actId="572"/>
          <ac:graphicFrameMkLst>
            <pc:docMk/>
            <pc:sldMk cId="1457812377" sldId="284"/>
            <ac:graphicFrameMk id="2" creationId="{00000000-0000-0000-0000-000000000000}"/>
          </ac:graphicFrameMkLst>
        </pc:graphicFrameChg>
        <pc:picChg chg="add mod">
          <ac:chgData name="Nicola Adams" userId="2f95f43e-de7e-4293-ae98-e1e30112b6bf" providerId="ADAL" clId="{285BE66C-95DF-4FB0-AC28-C994147A4631}" dt="2024-11-22T13:37:21.467" v="8601"/>
          <ac:picMkLst>
            <pc:docMk/>
            <pc:sldMk cId="1457812377" sldId="284"/>
            <ac:picMk id="5" creationId="{E6F48874-25C1-FDB2-5503-7A23AF6EE448}"/>
          </ac:picMkLst>
        </pc:picChg>
      </pc:sldChg>
      <pc:sldChg chg="addSp delSp modSp add del mod modNotesTx">
        <pc:chgData name="Nicola Adams" userId="2f95f43e-de7e-4293-ae98-e1e30112b6bf" providerId="ADAL" clId="{285BE66C-95DF-4FB0-AC28-C994147A4631}" dt="2024-11-25T17:19:28.316" v="13634" actId="20577"/>
        <pc:sldMkLst>
          <pc:docMk/>
          <pc:sldMk cId="2425274607" sldId="285"/>
        </pc:sldMkLst>
        <pc:spChg chg="add mod">
          <ac:chgData name="Nicola Adams" userId="2f95f43e-de7e-4293-ae98-e1e30112b6bf" providerId="ADAL" clId="{285BE66C-95DF-4FB0-AC28-C994147A4631}" dt="2024-11-22T10:23:45.344" v="2377" actId="20577"/>
          <ac:spMkLst>
            <pc:docMk/>
            <pc:sldMk cId="2425274607" sldId="285"/>
            <ac:spMk id="3" creationId="{546224B1-16B8-AD90-6A9B-5D5A43C8216E}"/>
          </ac:spMkLst>
        </pc:spChg>
        <pc:spChg chg="mod">
          <ac:chgData name="Nicola Adams" userId="2f95f43e-de7e-4293-ae98-e1e30112b6bf" providerId="ADAL" clId="{285BE66C-95DF-4FB0-AC28-C994147A4631}" dt="2024-11-22T10:52:48.422" v="3052" actId="113"/>
          <ac:spMkLst>
            <pc:docMk/>
            <pc:sldMk cId="2425274607" sldId="285"/>
            <ac:spMk id="4" creationId="{00000000-0000-0000-0000-000000000000}"/>
          </ac:spMkLst>
        </pc:spChg>
        <pc:picChg chg="add mod">
          <ac:chgData name="Nicola Adams" userId="2f95f43e-de7e-4293-ae98-e1e30112b6bf" providerId="ADAL" clId="{285BE66C-95DF-4FB0-AC28-C994147A4631}" dt="2024-11-22T10:29:20.535" v="2709" actId="1076"/>
          <ac:picMkLst>
            <pc:docMk/>
            <pc:sldMk cId="2425274607" sldId="285"/>
            <ac:picMk id="8" creationId="{A28EF9B1-73E3-588F-97C7-CD8CB6D93600}"/>
          </ac:picMkLst>
        </pc:picChg>
        <pc:picChg chg="add mod">
          <ac:chgData name="Nicola Adams" userId="2f95f43e-de7e-4293-ae98-e1e30112b6bf" providerId="ADAL" clId="{285BE66C-95DF-4FB0-AC28-C994147A4631}" dt="2024-11-22T13:37:34.217" v="8607"/>
          <ac:picMkLst>
            <pc:docMk/>
            <pc:sldMk cId="2425274607" sldId="285"/>
            <ac:picMk id="9" creationId="{FA03E380-0809-1415-C834-7502EAF8C9C8}"/>
          </ac:picMkLst>
        </pc:picChg>
      </pc:sldChg>
      <pc:sldChg chg="addSp delSp modSp add mod modNotesTx">
        <pc:chgData name="Nicola Adams" userId="2f95f43e-de7e-4293-ae98-e1e30112b6bf" providerId="ADAL" clId="{285BE66C-95DF-4FB0-AC28-C994147A4631}" dt="2024-11-22T13:56:02.449" v="9916" actId="20577"/>
        <pc:sldMkLst>
          <pc:docMk/>
          <pc:sldMk cId="1128819105" sldId="286"/>
        </pc:sldMkLst>
        <pc:spChg chg="add mod">
          <ac:chgData name="Nicola Adams" userId="2f95f43e-de7e-4293-ae98-e1e30112b6bf" providerId="ADAL" clId="{285BE66C-95DF-4FB0-AC28-C994147A4631}" dt="2024-11-22T10:14:22.250" v="1601" actId="20577"/>
          <ac:spMkLst>
            <pc:docMk/>
            <pc:sldMk cId="1128819105" sldId="286"/>
            <ac:spMk id="3" creationId="{8D6285C8-B801-9267-E32A-8A9B218CADAF}"/>
          </ac:spMkLst>
        </pc:spChg>
        <pc:spChg chg="mod">
          <ac:chgData name="Nicola Adams" userId="2f95f43e-de7e-4293-ae98-e1e30112b6bf" providerId="ADAL" clId="{285BE66C-95DF-4FB0-AC28-C994147A4631}" dt="2024-11-22T10:53:04.064" v="3056" actId="113"/>
          <ac:spMkLst>
            <pc:docMk/>
            <pc:sldMk cId="1128819105" sldId="286"/>
            <ac:spMk id="19" creationId="{00000000-0000-0000-0000-000000000000}"/>
          </ac:spMkLst>
        </pc:spChg>
        <pc:picChg chg="mod">
          <ac:chgData name="Nicola Adams" userId="2f95f43e-de7e-4293-ae98-e1e30112b6bf" providerId="ADAL" clId="{285BE66C-95DF-4FB0-AC28-C994147A4631}" dt="2024-11-22T10:19:25.811" v="2198" actId="1076"/>
          <ac:picMkLst>
            <pc:docMk/>
            <pc:sldMk cId="1128819105" sldId="286"/>
            <ac:picMk id="2" creationId="{00000000-0000-0000-0000-000000000000}"/>
          </ac:picMkLst>
        </pc:picChg>
        <pc:picChg chg="add mod">
          <ac:chgData name="Nicola Adams" userId="2f95f43e-de7e-4293-ae98-e1e30112b6bf" providerId="ADAL" clId="{285BE66C-95DF-4FB0-AC28-C994147A4631}" dt="2024-11-22T13:33:22.344" v="8553"/>
          <ac:picMkLst>
            <pc:docMk/>
            <pc:sldMk cId="1128819105" sldId="286"/>
            <ac:picMk id="4" creationId="{24CC3C7E-7649-94FF-8DF1-891BF92501A3}"/>
          </ac:picMkLst>
        </pc:picChg>
      </pc:sldChg>
      <pc:sldChg chg="addSp delSp modSp add del mod modNotesTx">
        <pc:chgData name="Nicola Adams" userId="2f95f43e-de7e-4293-ae98-e1e30112b6bf" providerId="ADAL" clId="{285BE66C-95DF-4FB0-AC28-C994147A4631}" dt="2024-11-25T17:39:12.452" v="14302" actId="20577"/>
        <pc:sldMkLst>
          <pc:docMk/>
          <pc:sldMk cId="3441167396" sldId="288"/>
        </pc:sldMkLst>
        <pc:spChg chg="add mod">
          <ac:chgData name="Nicola Adams" userId="2f95f43e-de7e-4293-ae98-e1e30112b6bf" providerId="ADAL" clId="{285BE66C-95DF-4FB0-AC28-C994147A4631}" dt="2024-11-22T11:39:01.038" v="4513" actId="20577"/>
          <ac:spMkLst>
            <pc:docMk/>
            <pc:sldMk cId="3441167396" sldId="288"/>
            <ac:spMk id="4" creationId="{B41569ED-F0EF-B971-371B-0D4D5734C510}"/>
          </ac:spMkLst>
        </pc:spChg>
        <pc:spChg chg="mod">
          <ac:chgData name="Nicola Adams" userId="2f95f43e-de7e-4293-ae98-e1e30112b6bf" providerId="ADAL" clId="{285BE66C-95DF-4FB0-AC28-C994147A4631}" dt="2024-11-22T11:41:01.379" v="4721" actId="1076"/>
          <ac:spMkLst>
            <pc:docMk/>
            <pc:sldMk cId="3441167396" sldId="288"/>
            <ac:spMk id="6" creationId="{00000000-0000-0000-0000-000000000000}"/>
          </ac:spMkLst>
        </pc:spChg>
        <pc:picChg chg="add mod">
          <ac:chgData name="Nicola Adams" userId="2f95f43e-de7e-4293-ae98-e1e30112b6bf" providerId="ADAL" clId="{285BE66C-95DF-4FB0-AC28-C994147A4631}" dt="2024-11-22T13:37:03.995" v="8595" actId="1076"/>
          <ac:picMkLst>
            <pc:docMk/>
            <pc:sldMk cId="3441167396" sldId="288"/>
            <ac:picMk id="8" creationId="{C4583C0C-C37B-DD67-1305-5598E121F14D}"/>
          </ac:picMkLst>
        </pc:picChg>
        <pc:picChg chg="add mod">
          <ac:chgData name="Nicola Adams" userId="2f95f43e-de7e-4293-ae98-e1e30112b6bf" providerId="ADAL" clId="{285BE66C-95DF-4FB0-AC28-C994147A4631}" dt="2024-11-22T13:37:04.446" v="8596"/>
          <ac:picMkLst>
            <pc:docMk/>
            <pc:sldMk cId="3441167396" sldId="288"/>
            <ac:picMk id="9" creationId="{DCEF4211-7FD4-CCCC-2818-5592DFEE8FA6}"/>
          </ac:picMkLst>
        </pc:picChg>
      </pc:sldChg>
      <pc:sldChg chg="addSp delSp modSp add mod modNotesTx">
        <pc:chgData name="Nicola Adams" userId="2f95f43e-de7e-4293-ae98-e1e30112b6bf" providerId="ADAL" clId="{285BE66C-95DF-4FB0-AC28-C994147A4631}" dt="2024-11-25T16:06:46.556" v="12186" actId="115"/>
        <pc:sldMkLst>
          <pc:docMk/>
          <pc:sldMk cId="333263426" sldId="291"/>
        </pc:sldMkLst>
        <pc:spChg chg="add mod">
          <ac:chgData name="Nicola Adams" userId="2f95f43e-de7e-4293-ae98-e1e30112b6bf" providerId="ADAL" clId="{285BE66C-95DF-4FB0-AC28-C994147A4631}" dt="2024-11-22T09:34:10.564" v="905" actId="20577"/>
          <ac:spMkLst>
            <pc:docMk/>
            <pc:sldMk cId="333263426" sldId="291"/>
            <ac:spMk id="2" creationId="{FBF2CA7D-B71B-4062-0517-49E91D57A52B}"/>
          </ac:spMkLst>
        </pc:spChg>
        <pc:spChg chg="add mod">
          <ac:chgData name="Nicola Adams" userId="2f95f43e-de7e-4293-ae98-e1e30112b6bf" providerId="ADAL" clId="{285BE66C-95DF-4FB0-AC28-C994147A4631}" dt="2024-11-22T09:44:36.306" v="1085" actId="165"/>
          <ac:spMkLst>
            <pc:docMk/>
            <pc:sldMk cId="333263426" sldId="291"/>
            <ac:spMk id="5" creationId="{F109EF9E-268D-BE63-5F25-D71F74E4A417}"/>
          </ac:spMkLst>
        </pc:spChg>
        <pc:spChg chg="mod">
          <ac:chgData name="Nicola Adams" userId="2f95f43e-de7e-4293-ae98-e1e30112b6bf" providerId="ADAL" clId="{285BE66C-95DF-4FB0-AC28-C994147A4631}" dt="2024-11-25T16:06:46.556" v="12186" actId="115"/>
          <ac:spMkLst>
            <pc:docMk/>
            <pc:sldMk cId="333263426" sldId="291"/>
            <ac:spMk id="6" creationId="{00000000-0000-0000-0000-000000000000}"/>
          </ac:spMkLst>
        </pc:spChg>
        <pc:spChg chg="mod">
          <ac:chgData name="Nicola Adams" userId="2f95f43e-de7e-4293-ae98-e1e30112b6bf" providerId="ADAL" clId="{285BE66C-95DF-4FB0-AC28-C994147A4631}" dt="2024-11-22T09:44:36.306" v="1085" actId="165"/>
          <ac:spMkLst>
            <pc:docMk/>
            <pc:sldMk cId="333263426" sldId="291"/>
            <ac:spMk id="11" creationId="{B18C96FD-DA9D-2602-AD0A-8FCA3C981BC1}"/>
          </ac:spMkLst>
        </pc:spChg>
        <pc:spChg chg="mod">
          <ac:chgData name="Nicola Adams" userId="2f95f43e-de7e-4293-ae98-e1e30112b6bf" providerId="ADAL" clId="{285BE66C-95DF-4FB0-AC28-C994147A4631}" dt="2024-11-22T09:44:36.306" v="1085" actId="165"/>
          <ac:spMkLst>
            <pc:docMk/>
            <pc:sldMk cId="333263426" sldId="291"/>
            <ac:spMk id="14" creationId="{FA1AE102-387C-4395-55B8-B995F02586DC}"/>
          </ac:spMkLst>
        </pc:spChg>
        <pc:spChg chg="mod">
          <ac:chgData name="Nicola Adams" userId="2f95f43e-de7e-4293-ae98-e1e30112b6bf" providerId="ADAL" clId="{285BE66C-95DF-4FB0-AC28-C994147A4631}" dt="2024-11-22T09:44:36.306" v="1085" actId="165"/>
          <ac:spMkLst>
            <pc:docMk/>
            <pc:sldMk cId="333263426" sldId="291"/>
            <ac:spMk id="17" creationId="{706B73BC-D935-7917-5D9C-93BCB86068B1}"/>
          </ac:spMkLst>
        </pc:spChg>
        <pc:spChg chg="mod">
          <ac:chgData name="Nicola Adams" userId="2f95f43e-de7e-4293-ae98-e1e30112b6bf" providerId="ADAL" clId="{285BE66C-95DF-4FB0-AC28-C994147A4631}" dt="2024-11-22T09:44:36.306" v="1085" actId="165"/>
          <ac:spMkLst>
            <pc:docMk/>
            <pc:sldMk cId="333263426" sldId="291"/>
            <ac:spMk id="20" creationId="{A2F4B1C8-361B-2B10-88D1-51587291A40C}"/>
          </ac:spMkLst>
        </pc:spChg>
        <pc:grpChg chg="add mod topLvl">
          <ac:chgData name="Nicola Adams" userId="2f95f43e-de7e-4293-ae98-e1e30112b6bf" providerId="ADAL" clId="{285BE66C-95DF-4FB0-AC28-C994147A4631}" dt="2024-11-22T09:44:36.306" v="1085" actId="165"/>
          <ac:grpSpMkLst>
            <pc:docMk/>
            <pc:sldMk cId="333263426" sldId="291"/>
            <ac:grpSpMk id="8" creationId="{A91F078D-7336-B1F5-0A94-0CDEC9604936}"/>
          </ac:grpSpMkLst>
        </pc:grpChg>
        <pc:grpChg chg="add mod topLvl">
          <ac:chgData name="Nicola Adams" userId="2f95f43e-de7e-4293-ae98-e1e30112b6bf" providerId="ADAL" clId="{285BE66C-95DF-4FB0-AC28-C994147A4631}" dt="2024-11-22T09:44:36.306" v="1085" actId="165"/>
          <ac:grpSpMkLst>
            <pc:docMk/>
            <pc:sldMk cId="333263426" sldId="291"/>
            <ac:grpSpMk id="9" creationId="{F13CA98C-7726-D30D-D21E-EE4F5D20DB4A}"/>
          </ac:grpSpMkLst>
        </pc:grpChg>
        <pc:grpChg chg="add mod topLvl">
          <ac:chgData name="Nicola Adams" userId="2f95f43e-de7e-4293-ae98-e1e30112b6bf" providerId="ADAL" clId="{285BE66C-95DF-4FB0-AC28-C994147A4631}" dt="2024-11-22T09:44:36.306" v="1085" actId="165"/>
          <ac:grpSpMkLst>
            <pc:docMk/>
            <pc:sldMk cId="333263426" sldId="291"/>
            <ac:grpSpMk id="12" creationId="{0F7AED33-CD97-2B98-8BF3-3004553D70D7}"/>
          </ac:grpSpMkLst>
        </pc:grpChg>
        <pc:grpChg chg="add mod topLvl">
          <ac:chgData name="Nicola Adams" userId="2f95f43e-de7e-4293-ae98-e1e30112b6bf" providerId="ADAL" clId="{285BE66C-95DF-4FB0-AC28-C994147A4631}" dt="2024-11-22T09:44:36.306" v="1085" actId="165"/>
          <ac:grpSpMkLst>
            <pc:docMk/>
            <pc:sldMk cId="333263426" sldId="291"/>
            <ac:grpSpMk id="15" creationId="{1765A4B5-199E-5229-85EB-DD6C7FB16229}"/>
          </ac:grpSpMkLst>
        </pc:grpChg>
        <pc:grpChg chg="add mod topLvl">
          <ac:chgData name="Nicola Adams" userId="2f95f43e-de7e-4293-ae98-e1e30112b6bf" providerId="ADAL" clId="{285BE66C-95DF-4FB0-AC28-C994147A4631}" dt="2024-11-22T09:44:36.306" v="1085" actId="165"/>
          <ac:grpSpMkLst>
            <pc:docMk/>
            <pc:sldMk cId="333263426" sldId="291"/>
            <ac:grpSpMk id="18" creationId="{3018D96E-5350-0F2C-6416-E2D6162177F1}"/>
          </ac:grpSpMkLst>
        </pc:grpChg>
        <pc:grpChg chg="add del mod">
          <ac:chgData name="Nicola Adams" userId="2f95f43e-de7e-4293-ae98-e1e30112b6bf" providerId="ADAL" clId="{285BE66C-95DF-4FB0-AC28-C994147A4631}" dt="2024-11-22T09:47:37.054" v="1139" actId="1076"/>
          <ac:grpSpMkLst>
            <pc:docMk/>
            <pc:sldMk cId="333263426" sldId="291"/>
            <ac:grpSpMk id="21" creationId="{3F60C66E-0038-BFEA-E587-B197D85B0135}"/>
          </ac:grpSpMkLst>
        </pc:grpChg>
        <pc:grpChg chg="mod">
          <ac:chgData name="Nicola Adams" userId="2f95f43e-de7e-4293-ae98-e1e30112b6bf" providerId="ADAL" clId="{285BE66C-95DF-4FB0-AC28-C994147A4631}" dt="2024-11-22T09:58:50.200" v="1233" actId="1076"/>
          <ac:grpSpMkLst>
            <pc:docMk/>
            <pc:sldMk cId="333263426" sldId="291"/>
            <ac:grpSpMk id="42" creationId="{00000000-0000-0000-0000-000000000000}"/>
          </ac:grpSpMkLst>
        </pc:grpChg>
        <pc:grpChg chg="mod">
          <ac:chgData name="Nicola Adams" userId="2f95f43e-de7e-4293-ae98-e1e30112b6bf" providerId="ADAL" clId="{285BE66C-95DF-4FB0-AC28-C994147A4631}" dt="2024-11-22T09:59:09.233" v="1241" actId="1076"/>
          <ac:grpSpMkLst>
            <pc:docMk/>
            <pc:sldMk cId="333263426" sldId="291"/>
            <ac:grpSpMk id="46" creationId="{00000000-0000-0000-0000-000000000000}"/>
          </ac:grpSpMkLst>
        </pc:grpChg>
        <pc:grpChg chg="mod">
          <ac:chgData name="Nicola Adams" userId="2f95f43e-de7e-4293-ae98-e1e30112b6bf" providerId="ADAL" clId="{285BE66C-95DF-4FB0-AC28-C994147A4631}" dt="2024-11-22T09:58:56.630" v="1236" actId="1076"/>
          <ac:grpSpMkLst>
            <pc:docMk/>
            <pc:sldMk cId="333263426" sldId="291"/>
            <ac:grpSpMk id="51" creationId="{00000000-0000-0000-0000-000000000000}"/>
          </ac:grpSpMkLst>
        </pc:grpChg>
        <pc:grpChg chg="mod">
          <ac:chgData name="Nicola Adams" userId="2f95f43e-de7e-4293-ae98-e1e30112b6bf" providerId="ADAL" clId="{285BE66C-95DF-4FB0-AC28-C994147A4631}" dt="2024-11-22T09:59:01.156" v="1238" actId="1076"/>
          <ac:grpSpMkLst>
            <pc:docMk/>
            <pc:sldMk cId="333263426" sldId="291"/>
            <ac:grpSpMk id="55" creationId="{00000000-0000-0000-0000-000000000000}"/>
          </ac:grpSpMkLst>
        </pc:grpChg>
        <pc:picChg chg="add mod">
          <ac:chgData name="Nicola Adams" userId="2f95f43e-de7e-4293-ae98-e1e30112b6bf" providerId="ADAL" clId="{285BE66C-95DF-4FB0-AC28-C994147A4631}" dt="2024-11-22T09:44:36.306" v="1085" actId="165"/>
          <ac:picMkLst>
            <pc:docMk/>
            <pc:sldMk cId="333263426" sldId="291"/>
            <ac:picMk id="4" creationId="{93FDCF35-6A06-DDAF-88BF-A912B23163DE}"/>
          </ac:picMkLst>
        </pc:picChg>
        <pc:picChg chg="mod">
          <ac:chgData name="Nicola Adams" userId="2f95f43e-de7e-4293-ae98-e1e30112b6bf" providerId="ADAL" clId="{285BE66C-95DF-4FB0-AC28-C994147A4631}" dt="2024-11-22T09:44:36.306" v="1085" actId="165"/>
          <ac:picMkLst>
            <pc:docMk/>
            <pc:sldMk cId="333263426" sldId="291"/>
            <ac:picMk id="10" creationId="{41E607D6-6B31-B6CB-1E98-58B0CDE2AB70}"/>
          </ac:picMkLst>
        </pc:picChg>
        <pc:picChg chg="mod">
          <ac:chgData name="Nicola Adams" userId="2f95f43e-de7e-4293-ae98-e1e30112b6bf" providerId="ADAL" clId="{285BE66C-95DF-4FB0-AC28-C994147A4631}" dt="2024-11-22T09:44:36.306" v="1085" actId="165"/>
          <ac:picMkLst>
            <pc:docMk/>
            <pc:sldMk cId="333263426" sldId="291"/>
            <ac:picMk id="13" creationId="{13887FD2-0098-1D0A-D3B4-9059938EA842}"/>
          </ac:picMkLst>
        </pc:picChg>
        <pc:picChg chg="mod">
          <ac:chgData name="Nicola Adams" userId="2f95f43e-de7e-4293-ae98-e1e30112b6bf" providerId="ADAL" clId="{285BE66C-95DF-4FB0-AC28-C994147A4631}" dt="2024-11-22T09:44:36.306" v="1085" actId="165"/>
          <ac:picMkLst>
            <pc:docMk/>
            <pc:sldMk cId="333263426" sldId="291"/>
            <ac:picMk id="16" creationId="{1013743A-6817-1BBA-D552-B31C94A49FC0}"/>
          </ac:picMkLst>
        </pc:picChg>
        <pc:picChg chg="mod">
          <ac:chgData name="Nicola Adams" userId="2f95f43e-de7e-4293-ae98-e1e30112b6bf" providerId="ADAL" clId="{285BE66C-95DF-4FB0-AC28-C994147A4631}" dt="2024-11-22T09:44:36.306" v="1085" actId="165"/>
          <ac:picMkLst>
            <pc:docMk/>
            <pc:sldMk cId="333263426" sldId="291"/>
            <ac:picMk id="19" creationId="{CAF31A11-E4D0-5BC9-D9E0-AE9839DAC8E8}"/>
          </ac:picMkLst>
        </pc:picChg>
        <pc:picChg chg="add mod">
          <ac:chgData name="Nicola Adams" userId="2f95f43e-de7e-4293-ae98-e1e30112b6bf" providerId="ADAL" clId="{285BE66C-95DF-4FB0-AC28-C994147A4631}" dt="2024-11-22T13:31:52.289" v="8530" actId="14100"/>
          <ac:picMkLst>
            <pc:docMk/>
            <pc:sldMk cId="333263426" sldId="291"/>
            <ac:picMk id="29" creationId="{FDF2D022-3185-A5AB-D486-1596358035AD}"/>
          </ac:picMkLst>
        </pc:picChg>
        <pc:picChg chg="mod">
          <ac:chgData name="Nicola Adams" userId="2f95f43e-de7e-4293-ae98-e1e30112b6bf" providerId="ADAL" clId="{285BE66C-95DF-4FB0-AC28-C994147A4631}" dt="2024-11-22T09:59:07.307" v="1240" actId="1076"/>
          <ac:picMkLst>
            <pc:docMk/>
            <pc:sldMk cId="333263426" sldId="291"/>
            <ac:picMk id="33" creationId="{00000000-0000-0000-0000-000000000000}"/>
          </ac:picMkLst>
        </pc:picChg>
        <pc:picChg chg="mod">
          <ac:chgData name="Nicola Adams" userId="2f95f43e-de7e-4293-ae98-e1e30112b6bf" providerId="ADAL" clId="{285BE66C-95DF-4FB0-AC28-C994147A4631}" dt="2024-11-22T09:58:03.434" v="1219" actId="1076"/>
          <ac:picMkLst>
            <pc:docMk/>
            <pc:sldMk cId="333263426" sldId="291"/>
            <ac:picMk id="34" creationId="{00000000-0000-0000-0000-000000000000}"/>
          </ac:picMkLst>
        </pc:picChg>
        <pc:picChg chg="mod">
          <ac:chgData name="Nicola Adams" userId="2f95f43e-de7e-4293-ae98-e1e30112b6bf" providerId="ADAL" clId="{285BE66C-95DF-4FB0-AC28-C994147A4631}" dt="2024-11-22T09:58:47.589" v="1232" actId="1076"/>
          <ac:picMkLst>
            <pc:docMk/>
            <pc:sldMk cId="333263426" sldId="291"/>
            <ac:picMk id="35" creationId="{00000000-0000-0000-0000-000000000000}"/>
          </ac:picMkLst>
        </pc:picChg>
        <pc:picChg chg="mod">
          <ac:chgData name="Nicola Adams" userId="2f95f43e-de7e-4293-ae98-e1e30112b6bf" providerId="ADAL" clId="{285BE66C-95DF-4FB0-AC28-C994147A4631}" dt="2024-11-22T09:59:11.956" v="1242" actId="1076"/>
          <ac:picMkLst>
            <pc:docMk/>
            <pc:sldMk cId="333263426" sldId="291"/>
            <ac:picMk id="36" creationId="{00000000-0000-0000-0000-000000000000}"/>
          </ac:picMkLst>
        </pc:picChg>
        <pc:picChg chg="mod">
          <ac:chgData name="Nicola Adams" userId="2f95f43e-de7e-4293-ae98-e1e30112b6bf" providerId="ADAL" clId="{285BE66C-95DF-4FB0-AC28-C994147A4631}" dt="2024-11-22T09:58:58.115" v="1237" actId="1076"/>
          <ac:picMkLst>
            <pc:docMk/>
            <pc:sldMk cId="333263426" sldId="291"/>
            <ac:picMk id="37" creationId="{00000000-0000-0000-0000-000000000000}"/>
          </ac:picMkLst>
        </pc:picChg>
        <pc:picChg chg="mod">
          <ac:chgData name="Nicola Adams" userId="2f95f43e-de7e-4293-ae98-e1e30112b6bf" providerId="ADAL" clId="{285BE66C-95DF-4FB0-AC28-C994147A4631}" dt="2024-11-22T09:59:03.769" v="1239" actId="1076"/>
          <ac:picMkLst>
            <pc:docMk/>
            <pc:sldMk cId="333263426" sldId="291"/>
            <ac:picMk id="38" creationId="{00000000-0000-0000-0000-000000000000}"/>
          </ac:picMkLst>
        </pc:picChg>
      </pc:sldChg>
      <pc:sldChg chg="addSp delSp modSp add mod modNotesTx">
        <pc:chgData name="Nicola Adams" userId="2f95f43e-de7e-4293-ae98-e1e30112b6bf" providerId="ADAL" clId="{285BE66C-95DF-4FB0-AC28-C994147A4631}" dt="2024-11-22T13:47:31.595" v="9296" actId="20577"/>
        <pc:sldMkLst>
          <pc:docMk/>
          <pc:sldMk cId="2565217327" sldId="292"/>
        </pc:sldMkLst>
        <pc:spChg chg="add mod">
          <ac:chgData name="Nicola Adams" userId="2f95f43e-de7e-4293-ae98-e1e30112b6bf" providerId="ADAL" clId="{285BE66C-95DF-4FB0-AC28-C994147A4631}" dt="2024-11-22T10:00:07.381" v="1269" actId="20577"/>
          <ac:spMkLst>
            <pc:docMk/>
            <pc:sldMk cId="2565217327" sldId="292"/>
            <ac:spMk id="3" creationId="{E51CC520-A971-3B69-0F35-4358266BA9D4}"/>
          </ac:spMkLst>
        </pc:spChg>
        <pc:spChg chg="mod">
          <ac:chgData name="Nicola Adams" userId="2f95f43e-de7e-4293-ae98-e1e30112b6bf" providerId="ADAL" clId="{285BE66C-95DF-4FB0-AC28-C994147A4631}" dt="2024-11-22T10:53:09.215" v="3057" actId="113"/>
          <ac:spMkLst>
            <pc:docMk/>
            <pc:sldMk cId="2565217327" sldId="292"/>
            <ac:spMk id="6" creationId="{00000000-0000-0000-0000-000000000000}"/>
          </ac:spMkLst>
        </pc:spChg>
        <pc:spChg chg="add mod">
          <ac:chgData name="Nicola Adams" userId="2f95f43e-de7e-4293-ae98-e1e30112b6bf" providerId="ADAL" clId="{285BE66C-95DF-4FB0-AC28-C994147A4631}" dt="2024-11-22T10:04:46.786" v="1447" actId="1076"/>
          <ac:spMkLst>
            <pc:docMk/>
            <pc:sldMk cId="2565217327" sldId="292"/>
            <ac:spMk id="24" creationId="{A80A198E-A4A4-EE02-F826-D7B9C48A3D79}"/>
          </ac:spMkLst>
        </pc:spChg>
        <pc:spChg chg="add mod">
          <ac:chgData name="Nicola Adams" userId="2f95f43e-de7e-4293-ae98-e1e30112b6bf" providerId="ADAL" clId="{285BE66C-95DF-4FB0-AC28-C994147A4631}" dt="2024-11-22T10:06:00.492" v="1465" actId="20577"/>
          <ac:spMkLst>
            <pc:docMk/>
            <pc:sldMk cId="2565217327" sldId="292"/>
            <ac:spMk id="74" creationId="{DDAF0337-B760-605D-699C-B1F21B416D95}"/>
          </ac:spMkLst>
        </pc:spChg>
        <pc:spChg chg="mod">
          <ac:chgData name="Nicola Adams" userId="2f95f43e-de7e-4293-ae98-e1e30112b6bf" providerId="ADAL" clId="{285BE66C-95DF-4FB0-AC28-C994147A4631}" dt="2024-11-22T10:06:23.245" v="1472" actId="6549"/>
          <ac:spMkLst>
            <pc:docMk/>
            <pc:sldMk cId="2565217327" sldId="292"/>
            <ac:spMk id="78" creationId="{396B708B-0B0D-D9A8-BD16-0830FC3C2B1A}"/>
          </ac:spMkLst>
        </pc:spChg>
        <pc:spChg chg="mod">
          <ac:chgData name="Nicola Adams" userId="2f95f43e-de7e-4293-ae98-e1e30112b6bf" providerId="ADAL" clId="{285BE66C-95DF-4FB0-AC28-C994147A4631}" dt="2024-11-22T10:06:21.397" v="1471" actId="20577"/>
          <ac:spMkLst>
            <pc:docMk/>
            <pc:sldMk cId="2565217327" sldId="292"/>
            <ac:spMk id="81" creationId="{D3B86213-3B24-A94F-0739-4896A8C7A776}"/>
          </ac:spMkLst>
        </pc:spChg>
        <pc:spChg chg="mod">
          <ac:chgData name="Nicola Adams" userId="2f95f43e-de7e-4293-ae98-e1e30112b6bf" providerId="ADAL" clId="{285BE66C-95DF-4FB0-AC28-C994147A4631}" dt="2024-11-22T10:06:55.988" v="1473" actId="1076"/>
          <ac:spMkLst>
            <pc:docMk/>
            <pc:sldMk cId="2565217327" sldId="292"/>
            <ac:spMk id="82" creationId="{00000000-0000-0000-0000-000000000000}"/>
          </ac:spMkLst>
        </pc:spChg>
        <pc:spChg chg="mod">
          <ac:chgData name="Nicola Adams" userId="2f95f43e-de7e-4293-ae98-e1e30112b6bf" providerId="ADAL" clId="{285BE66C-95DF-4FB0-AC28-C994147A4631}" dt="2024-11-22T10:08:23.524" v="1530" actId="6549"/>
          <ac:spMkLst>
            <pc:docMk/>
            <pc:sldMk cId="2565217327" sldId="292"/>
            <ac:spMk id="85" creationId="{4EB75751-152F-2C27-0452-EFAF359348B9}"/>
          </ac:spMkLst>
        </pc:spChg>
        <pc:spChg chg="mod">
          <ac:chgData name="Nicola Adams" userId="2f95f43e-de7e-4293-ae98-e1e30112b6bf" providerId="ADAL" clId="{285BE66C-95DF-4FB0-AC28-C994147A4631}" dt="2024-11-22T10:08:22.391" v="1529" actId="6549"/>
          <ac:spMkLst>
            <pc:docMk/>
            <pc:sldMk cId="2565217327" sldId="292"/>
            <ac:spMk id="88" creationId="{96839C59-4E3B-52A2-EBEF-AB504B860166}"/>
          </ac:spMkLst>
        </pc:spChg>
        <pc:spChg chg="mod">
          <ac:chgData name="Nicola Adams" userId="2f95f43e-de7e-4293-ae98-e1e30112b6bf" providerId="ADAL" clId="{285BE66C-95DF-4FB0-AC28-C994147A4631}" dt="2024-11-22T10:08:29.021" v="1532" actId="20577"/>
          <ac:spMkLst>
            <pc:docMk/>
            <pc:sldMk cId="2565217327" sldId="292"/>
            <ac:spMk id="91" creationId="{D6381592-EE51-4E19-3FAC-701A4529FF90}"/>
          </ac:spMkLst>
        </pc:spChg>
        <pc:spChg chg="mod">
          <ac:chgData name="Nicola Adams" userId="2f95f43e-de7e-4293-ae98-e1e30112b6bf" providerId="ADAL" clId="{285BE66C-95DF-4FB0-AC28-C994147A4631}" dt="2024-11-22T10:08:27.009" v="1531" actId="20577"/>
          <ac:spMkLst>
            <pc:docMk/>
            <pc:sldMk cId="2565217327" sldId="292"/>
            <ac:spMk id="94" creationId="{DA92DCF3-AD75-C6B9-1E56-3DBE6AC3DA6B}"/>
          </ac:spMkLst>
        </pc:spChg>
        <pc:spChg chg="mod">
          <ac:chgData name="Nicola Adams" userId="2f95f43e-de7e-4293-ae98-e1e30112b6bf" providerId="ADAL" clId="{285BE66C-95DF-4FB0-AC28-C994147A4631}" dt="2024-11-22T10:10:33.596" v="1561" actId="20577"/>
          <ac:spMkLst>
            <pc:docMk/>
            <pc:sldMk cId="2565217327" sldId="292"/>
            <ac:spMk id="97" creationId="{D2B7C439-2AC6-5DB1-B59F-750E3D6A2406}"/>
          </ac:spMkLst>
        </pc:spChg>
        <pc:spChg chg="mod">
          <ac:chgData name="Nicola Adams" userId="2f95f43e-de7e-4293-ae98-e1e30112b6bf" providerId="ADAL" clId="{285BE66C-95DF-4FB0-AC28-C994147A4631}" dt="2024-11-22T10:10:30.350" v="1558" actId="20577"/>
          <ac:spMkLst>
            <pc:docMk/>
            <pc:sldMk cId="2565217327" sldId="292"/>
            <ac:spMk id="100" creationId="{1CB51E69-A1D3-989A-7FB6-7840281488CC}"/>
          </ac:spMkLst>
        </pc:spChg>
        <pc:spChg chg="mod">
          <ac:chgData name="Nicola Adams" userId="2f95f43e-de7e-4293-ae98-e1e30112b6bf" providerId="ADAL" clId="{285BE66C-95DF-4FB0-AC28-C994147A4631}" dt="2024-11-22T10:10:38.590" v="1565" actId="20577"/>
          <ac:spMkLst>
            <pc:docMk/>
            <pc:sldMk cId="2565217327" sldId="292"/>
            <ac:spMk id="103" creationId="{BDDBB3CA-9568-A3AE-8828-76C68CB3106D}"/>
          </ac:spMkLst>
        </pc:spChg>
        <pc:spChg chg="mod">
          <ac:chgData name="Nicola Adams" userId="2f95f43e-de7e-4293-ae98-e1e30112b6bf" providerId="ADAL" clId="{285BE66C-95DF-4FB0-AC28-C994147A4631}" dt="2024-11-22T10:10:35.307" v="1562" actId="20577"/>
          <ac:spMkLst>
            <pc:docMk/>
            <pc:sldMk cId="2565217327" sldId="292"/>
            <ac:spMk id="106" creationId="{7B87D1D2-1934-F1A3-3E78-D4BAD3E0B59B}"/>
          </ac:spMkLst>
        </pc:spChg>
        <pc:spChg chg="mod">
          <ac:chgData name="Nicola Adams" userId="2f95f43e-de7e-4293-ae98-e1e30112b6bf" providerId="ADAL" clId="{285BE66C-95DF-4FB0-AC28-C994147A4631}" dt="2024-11-22T10:10:32.637" v="1560" actId="20577"/>
          <ac:spMkLst>
            <pc:docMk/>
            <pc:sldMk cId="2565217327" sldId="292"/>
            <ac:spMk id="109" creationId="{D260F0DE-1176-0316-1853-8966AEC47706}"/>
          </ac:spMkLst>
        </pc:spChg>
        <pc:grpChg chg="add mod">
          <ac:chgData name="Nicola Adams" userId="2f95f43e-de7e-4293-ae98-e1e30112b6bf" providerId="ADAL" clId="{285BE66C-95DF-4FB0-AC28-C994147A4631}" dt="2024-11-22T10:06:55.988" v="1473" actId="1076"/>
          <ac:grpSpMkLst>
            <pc:docMk/>
            <pc:sldMk cId="2565217327" sldId="292"/>
            <ac:grpSpMk id="75" creationId="{D9C79EF7-D97D-4BFE-672D-0EF10ACF4837}"/>
          </ac:grpSpMkLst>
        </pc:grpChg>
        <pc:grpChg chg="add mod">
          <ac:chgData name="Nicola Adams" userId="2f95f43e-de7e-4293-ae98-e1e30112b6bf" providerId="ADAL" clId="{285BE66C-95DF-4FB0-AC28-C994147A4631}" dt="2024-11-22T10:06:55.988" v="1473" actId="1076"/>
          <ac:grpSpMkLst>
            <pc:docMk/>
            <pc:sldMk cId="2565217327" sldId="292"/>
            <ac:grpSpMk id="76" creationId="{3D524DB2-E261-87E0-E99F-0D114BEE9151}"/>
          </ac:grpSpMkLst>
        </pc:grpChg>
        <pc:grpChg chg="add mod">
          <ac:chgData name="Nicola Adams" userId="2f95f43e-de7e-4293-ae98-e1e30112b6bf" providerId="ADAL" clId="{285BE66C-95DF-4FB0-AC28-C994147A4631}" dt="2024-11-22T10:06:55.988" v="1473" actId="1076"/>
          <ac:grpSpMkLst>
            <pc:docMk/>
            <pc:sldMk cId="2565217327" sldId="292"/>
            <ac:grpSpMk id="79" creationId="{6BC75579-8877-A01E-F07B-54D7F511ADAB}"/>
          </ac:grpSpMkLst>
        </pc:grpChg>
        <pc:grpChg chg="add mod">
          <ac:chgData name="Nicola Adams" userId="2f95f43e-de7e-4293-ae98-e1e30112b6bf" providerId="ADAL" clId="{285BE66C-95DF-4FB0-AC28-C994147A4631}" dt="2024-11-22T10:07:40.419" v="1521" actId="1038"/>
          <ac:grpSpMkLst>
            <pc:docMk/>
            <pc:sldMk cId="2565217327" sldId="292"/>
            <ac:grpSpMk id="83" creationId="{EC9C296D-588B-21BE-81E0-A6C61D76638A}"/>
          </ac:grpSpMkLst>
        </pc:grpChg>
        <pc:grpChg chg="add mod">
          <ac:chgData name="Nicola Adams" userId="2f95f43e-de7e-4293-ae98-e1e30112b6bf" providerId="ADAL" clId="{285BE66C-95DF-4FB0-AC28-C994147A4631}" dt="2024-11-22T10:08:13.326" v="1526" actId="1076"/>
          <ac:grpSpMkLst>
            <pc:docMk/>
            <pc:sldMk cId="2565217327" sldId="292"/>
            <ac:grpSpMk id="86" creationId="{329DB7E5-E8E8-3824-70ED-283FB86BEC01}"/>
          </ac:grpSpMkLst>
        </pc:grpChg>
        <pc:grpChg chg="add mod">
          <ac:chgData name="Nicola Adams" userId="2f95f43e-de7e-4293-ae98-e1e30112b6bf" providerId="ADAL" clId="{285BE66C-95DF-4FB0-AC28-C994147A4631}" dt="2024-11-22T10:08:19.827" v="1528" actId="1076"/>
          <ac:grpSpMkLst>
            <pc:docMk/>
            <pc:sldMk cId="2565217327" sldId="292"/>
            <ac:grpSpMk id="89" creationId="{71DF88C2-5C86-F7A1-C01A-F6F4A83AFE55}"/>
          </ac:grpSpMkLst>
        </pc:grpChg>
        <pc:grpChg chg="add mod">
          <ac:chgData name="Nicola Adams" userId="2f95f43e-de7e-4293-ae98-e1e30112b6bf" providerId="ADAL" clId="{285BE66C-95DF-4FB0-AC28-C994147A4631}" dt="2024-11-22T10:08:19.827" v="1528" actId="1076"/>
          <ac:grpSpMkLst>
            <pc:docMk/>
            <pc:sldMk cId="2565217327" sldId="292"/>
            <ac:grpSpMk id="92" creationId="{E626686E-EEDA-773F-60E4-75C5FF55ACF0}"/>
          </ac:grpSpMkLst>
        </pc:grpChg>
        <pc:grpChg chg="add mod">
          <ac:chgData name="Nicola Adams" userId="2f95f43e-de7e-4293-ae98-e1e30112b6bf" providerId="ADAL" clId="{285BE66C-95DF-4FB0-AC28-C994147A4631}" dt="2024-11-22T10:09:17.945" v="1542" actId="1076"/>
          <ac:grpSpMkLst>
            <pc:docMk/>
            <pc:sldMk cId="2565217327" sldId="292"/>
            <ac:grpSpMk id="95" creationId="{83AB5D36-407B-EBC4-8D8C-506D25B4D5F5}"/>
          </ac:grpSpMkLst>
        </pc:grpChg>
        <pc:grpChg chg="add mod">
          <ac:chgData name="Nicola Adams" userId="2f95f43e-de7e-4293-ae98-e1e30112b6bf" providerId="ADAL" clId="{285BE66C-95DF-4FB0-AC28-C994147A4631}" dt="2024-11-22T10:09:17.945" v="1542" actId="1076"/>
          <ac:grpSpMkLst>
            <pc:docMk/>
            <pc:sldMk cId="2565217327" sldId="292"/>
            <ac:grpSpMk id="98" creationId="{44D29BF6-F9E3-25AE-2454-6EC39C50636F}"/>
          </ac:grpSpMkLst>
        </pc:grpChg>
        <pc:grpChg chg="add mod">
          <ac:chgData name="Nicola Adams" userId="2f95f43e-de7e-4293-ae98-e1e30112b6bf" providerId="ADAL" clId="{285BE66C-95DF-4FB0-AC28-C994147A4631}" dt="2024-11-22T10:09:17.945" v="1542" actId="1076"/>
          <ac:grpSpMkLst>
            <pc:docMk/>
            <pc:sldMk cId="2565217327" sldId="292"/>
            <ac:grpSpMk id="101" creationId="{15E19761-EE4E-E5D0-64BC-FFA70F0CDA93}"/>
          </ac:grpSpMkLst>
        </pc:grpChg>
        <pc:grpChg chg="add mod">
          <ac:chgData name="Nicola Adams" userId="2f95f43e-de7e-4293-ae98-e1e30112b6bf" providerId="ADAL" clId="{285BE66C-95DF-4FB0-AC28-C994147A4631}" dt="2024-11-22T10:09:17.945" v="1542" actId="1076"/>
          <ac:grpSpMkLst>
            <pc:docMk/>
            <pc:sldMk cId="2565217327" sldId="292"/>
            <ac:grpSpMk id="104" creationId="{36660F4C-E101-B579-12BC-201ABBFE1189}"/>
          </ac:grpSpMkLst>
        </pc:grpChg>
        <pc:grpChg chg="add mod">
          <ac:chgData name="Nicola Adams" userId="2f95f43e-de7e-4293-ae98-e1e30112b6bf" providerId="ADAL" clId="{285BE66C-95DF-4FB0-AC28-C994147A4631}" dt="2024-11-22T10:09:25.122" v="1544" actId="1076"/>
          <ac:grpSpMkLst>
            <pc:docMk/>
            <pc:sldMk cId="2565217327" sldId="292"/>
            <ac:grpSpMk id="107" creationId="{66A62E6D-A192-255B-142D-A29237AE9D4B}"/>
          </ac:grpSpMkLst>
        </pc:grpChg>
        <pc:picChg chg="add mod">
          <ac:chgData name="Nicola Adams" userId="2f95f43e-de7e-4293-ae98-e1e30112b6bf" providerId="ADAL" clId="{285BE66C-95DF-4FB0-AC28-C994147A4631}" dt="2024-11-22T10:06:55.988" v="1473" actId="1076"/>
          <ac:picMkLst>
            <pc:docMk/>
            <pc:sldMk cId="2565217327" sldId="292"/>
            <ac:picMk id="9" creationId="{5F9CB5B5-95C3-8793-A075-04D4088F0668}"/>
          </ac:picMkLst>
        </pc:picChg>
        <pc:picChg chg="add mod">
          <ac:chgData name="Nicola Adams" userId="2f95f43e-de7e-4293-ae98-e1e30112b6bf" providerId="ADAL" clId="{285BE66C-95DF-4FB0-AC28-C994147A4631}" dt="2024-11-22T10:06:55.988" v="1473" actId="1076"/>
          <ac:picMkLst>
            <pc:docMk/>
            <pc:sldMk cId="2565217327" sldId="292"/>
            <ac:picMk id="70" creationId="{DDB2F4EB-7648-1CE9-1F9E-29DD721DB947}"/>
          </ac:picMkLst>
        </pc:picChg>
        <pc:picChg chg="add mod">
          <ac:chgData name="Nicola Adams" userId="2f95f43e-de7e-4293-ae98-e1e30112b6bf" providerId="ADAL" clId="{285BE66C-95DF-4FB0-AC28-C994147A4631}" dt="2024-11-22T10:09:17.945" v="1542" actId="1076"/>
          <ac:picMkLst>
            <pc:docMk/>
            <pc:sldMk cId="2565217327" sldId="292"/>
            <ac:picMk id="71" creationId="{37452CEB-E3A9-1FBD-F470-AD47A1CD384E}"/>
          </ac:picMkLst>
        </pc:picChg>
        <pc:picChg chg="add mod">
          <ac:chgData name="Nicola Adams" userId="2f95f43e-de7e-4293-ae98-e1e30112b6bf" providerId="ADAL" clId="{285BE66C-95DF-4FB0-AC28-C994147A4631}" dt="2024-11-22T10:05:38.770" v="1460" actId="164"/>
          <ac:picMkLst>
            <pc:docMk/>
            <pc:sldMk cId="2565217327" sldId="292"/>
            <ac:picMk id="73" creationId="{DAA1693A-45FC-EFC4-6E7D-92EEB50BC240}"/>
          </ac:picMkLst>
        </pc:picChg>
        <pc:picChg chg="mod">
          <ac:chgData name="Nicola Adams" userId="2f95f43e-de7e-4293-ae98-e1e30112b6bf" providerId="ADAL" clId="{285BE66C-95DF-4FB0-AC28-C994147A4631}" dt="2024-11-22T10:06:05.086" v="1466"/>
          <ac:picMkLst>
            <pc:docMk/>
            <pc:sldMk cId="2565217327" sldId="292"/>
            <ac:picMk id="77" creationId="{E3922247-FF22-9BB6-3672-B1670E711C92}"/>
          </ac:picMkLst>
        </pc:picChg>
        <pc:picChg chg="mod">
          <ac:chgData name="Nicola Adams" userId="2f95f43e-de7e-4293-ae98-e1e30112b6bf" providerId="ADAL" clId="{285BE66C-95DF-4FB0-AC28-C994147A4631}" dt="2024-11-22T10:06:15.267" v="1469"/>
          <ac:picMkLst>
            <pc:docMk/>
            <pc:sldMk cId="2565217327" sldId="292"/>
            <ac:picMk id="80" creationId="{5BC5BCEF-8AAD-8688-4D45-92E0BF204838}"/>
          </ac:picMkLst>
        </pc:picChg>
        <pc:picChg chg="mod">
          <ac:chgData name="Nicola Adams" userId="2f95f43e-de7e-4293-ae98-e1e30112b6bf" providerId="ADAL" clId="{285BE66C-95DF-4FB0-AC28-C994147A4631}" dt="2024-11-22T10:07:50.953" v="1522" actId="208"/>
          <ac:picMkLst>
            <pc:docMk/>
            <pc:sldMk cId="2565217327" sldId="292"/>
            <ac:picMk id="84" creationId="{7F009A82-3313-E7A5-07D3-9600B7E59DED}"/>
          </ac:picMkLst>
        </pc:picChg>
        <pc:picChg chg="mod">
          <ac:chgData name="Nicola Adams" userId="2f95f43e-de7e-4293-ae98-e1e30112b6bf" providerId="ADAL" clId="{285BE66C-95DF-4FB0-AC28-C994147A4631}" dt="2024-11-22T10:08:09.468" v="1525"/>
          <ac:picMkLst>
            <pc:docMk/>
            <pc:sldMk cId="2565217327" sldId="292"/>
            <ac:picMk id="87" creationId="{73A16D74-5148-A9B1-D5A8-D1BD3E0CDEB6}"/>
          </ac:picMkLst>
        </pc:picChg>
        <pc:picChg chg="mod">
          <ac:chgData name="Nicola Adams" userId="2f95f43e-de7e-4293-ae98-e1e30112b6bf" providerId="ADAL" clId="{285BE66C-95DF-4FB0-AC28-C994147A4631}" dt="2024-11-22T10:08:15.742" v="1527"/>
          <ac:picMkLst>
            <pc:docMk/>
            <pc:sldMk cId="2565217327" sldId="292"/>
            <ac:picMk id="90" creationId="{2D4C3C86-3CC1-E505-7521-224AB7FB9FB9}"/>
          </ac:picMkLst>
        </pc:picChg>
        <pc:picChg chg="mod">
          <ac:chgData name="Nicola Adams" userId="2f95f43e-de7e-4293-ae98-e1e30112b6bf" providerId="ADAL" clId="{285BE66C-95DF-4FB0-AC28-C994147A4631}" dt="2024-11-22T10:08:15.742" v="1527"/>
          <ac:picMkLst>
            <pc:docMk/>
            <pc:sldMk cId="2565217327" sldId="292"/>
            <ac:picMk id="93" creationId="{7CE131C9-947D-1DB8-8A34-EF406D45CDFD}"/>
          </ac:picMkLst>
        </pc:picChg>
        <pc:picChg chg="mod">
          <ac:chgData name="Nicola Adams" userId="2f95f43e-de7e-4293-ae98-e1e30112b6bf" providerId="ADAL" clId="{285BE66C-95DF-4FB0-AC28-C994147A4631}" dt="2024-11-22T10:09:57.729" v="1547" actId="208"/>
          <ac:picMkLst>
            <pc:docMk/>
            <pc:sldMk cId="2565217327" sldId="292"/>
            <ac:picMk id="96" creationId="{D4CF24A4-D019-1997-D61D-6BFF91EC78AC}"/>
          </ac:picMkLst>
        </pc:picChg>
        <pc:picChg chg="mod">
          <ac:chgData name="Nicola Adams" userId="2f95f43e-de7e-4293-ae98-e1e30112b6bf" providerId="ADAL" clId="{285BE66C-95DF-4FB0-AC28-C994147A4631}" dt="2024-11-22T10:09:57.729" v="1547" actId="208"/>
          <ac:picMkLst>
            <pc:docMk/>
            <pc:sldMk cId="2565217327" sldId="292"/>
            <ac:picMk id="99" creationId="{DA63505B-7249-EEC8-B304-C531E85146E3}"/>
          </ac:picMkLst>
        </pc:picChg>
        <pc:picChg chg="mod">
          <ac:chgData name="Nicola Adams" userId="2f95f43e-de7e-4293-ae98-e1e30112b6bf" providerId="ADAL" clId="{285BE66C-95DF-4FB0-AC28-C994147A4631}" dt="2024-11-22T10:09:57.729" v="1547" actId="208"/>
          <ac:picMkLst>
            <pc:docMk/>
            <pc:sldMk cId="2565217327" sldId="292"/>
            <ac:picMk id="102" creationId="{7F93E0D2-0553-0E98-76A6-FAEB16576467}"/>
          </ac:picMkLst>
        </pc:picChg>
        <pc:picChg chg="mod">
          <ac:chgData name="Nicola Adams" userId="2f95f43e-de7e-4293-ae98-e1e30112b6bf" providerId="ADAL" clId="{285BE66C-95DF-4FB0-AC28-C994147A4631}" dt="2024-11-22T10:09:57.729" v="1547" actId="208"/>
          <ac:picMkLst>
            <pc:docMk/>
            <pc:sldMk cId="2565217327" sldId="292"/>
            <ac:picMk id="105" creationId="{20EAF527-08DC-C8ED-14A4-85F6DF515F38}"/>
          </ac:picMkLst>
        </pc:picChg>
        <pc:picChg chg="mod">
          <ac:chgData name="Nicola Adams" userId="2f95f43e-de7e-4293-ae98-e1e30112b6bf" providerId="ADAL" clId="{285BE66C-95DF-4FB0-AC28-C994147A4631}" dt="2024-11-22T10:09:57.729" v="1547" actId="208"/>
          <ac:picMkLst>
            <pc:docMk/>
            <pc:sldMk cId="2565217327" sldId="292"/>
            <ac:picMk id="108" creationId="{05A36018-6C65-7B0E-2C9B-3A102D50FD38}"/>
          </ac:picMkLst>
        </pc:picChg>
        <pc:picChg chg="add mod">
          <ac:chgData name="Nicola Adams" userId="2f95f43e-de7e-4293-ae98-e1e30112b6bf" providerId="ADAL" clId="{285BE66C-95DF-4FB0-AC28-C994147A4631}" dt="2024-11-22T13:33:13.124" v="8550" actId="14100"/>
          <ac:picMkLst>
            <pc:docMk/>
            <pc:sldMk cId="2565217327" sldId="292"/>
            <ac:picMk id="110" creationId="{3E921E4B-762B-F02A-B6E8-23EA2FBA4F28}"/>
          </ac:picMkLst>
        </pc:picChg>
      </pc:sldChg>
      <pc:sldChg chg="addSp delSp modSp add del mod modNotesTx">
        <pc:chgData name="Nicola Adams" userId="2f95f43e-de7e-4293-ae98-e1e30112b6bf" providerId="ADAL" clId="{285BE66C-95DF-4FB0-AC28-C994147A4631}" dt="2024-11-22T14:53:17.449" v="12139" actId="20577"/>
        <pc:sldMkLst>
          <pc:docMk/>
          <pc:sldMk cId="759480970" sldId="298"/>
        </pc:sldMkLst>
        <pc:spChg chg="add mod">
          <ac:chgData name="Nicola Adams" userId="2f95f43e-de7e-4293-ae98-e1e30112b6bf" providerId="ADAL" clId="{285BE66C-95DF-4FB0-AC28-C994147A4631}" dt="2024-11-22T13:17:08.273" v="7791" actId="20577"/>
          <ac:spMkLst>
            <pc:docMk/>
            <pc:sldMk cId="759480970" sldId="298"/>
            <ac:spMk id="2" creationId="{B7FD3EBB-3A8E-EB66-1624-2F6DDA644CD4}"/>
          </ac:spMkLst>
        </pc:spChg>
        <pc:spChg chg="mod">
          <ac:chgData name="Nicola Adams" userId="2f95f43e-de7e-4293-ae98-e1e30112b6bf" providerId="ADAL" clId="{285BE66C-95DF-4FB0-AC28-C994147A4631}" dt="2024-11-22T13:23:28.114" v="7875" actId="20577"/>
          <ac:spMkLst>
            <pc:docMk/>
            <pc:sldMk cId="759480970" sldId="298"/>
            <ac:spMk id="14" creationId="{6594D33C-5173-4575-A2CA-DED649FF6A4E}"/>
          </ac:spMkLst>
        </pc:spChg>
        <pc:spChg chg="mod">
          <ac:chgData name="Nicola Adams" userId="2f95f43e-de7e-4293-ae98-e1e30112b6bf" providerId="ADAL" clId="{285BE66C-95DF-4FB0-AC28-C994147A4631}" dt="2024-11-22T13:24:36.785" v="7887" actId="1076"/>
          <ac:spMkLst>
            <pc:docMk/>
            <pc:sldMk cId="759480970" sldId="298"/>
            <ac:spMk id="19" creationId="{419F9228-C156-4C9B-82DB-C448B25DAF9B}"/>
          </ac:spMkLst>
        </pc:spChg>
        <pc:spChg chg="mod">
          <ac:chgData name="Nicola Adams" userId="2f95f43e-de7e-4293-ae98-e1e30112b6bf" providerId="ADAL" clId="{285BE66C-95DF-4FB0-AC28-C994147A4631}" dt="2024-11-22T13:24:59.185" v="7892" actId="20577"/>
          <ac:spMkLst>
            <pc:docMk/>
            <pc:sldMk cId="759480970" sldId="298"/>
            <ac:spMk id="25" creationId="{192877E9-4D27-47B2-8039-55B77DD5070F}"/>
          </ac:spMkLst>
        </pc:spChg>
        <pc:spChg chg="mod">
          <ac:chgData name="Nicola Adams" userId="2f95f43e-de7e-4293-ae98-e1e30112b6bf" providerId="ADAL" clId="{285BE66C-95DF-4FB0-AC28-C994147A4631}" dt="2024-11-22T13:25:23.379" v="7896" actId="20577"/>
          <ac:spMkLst>
            <pc:docMk/>
            <pc:sldMk cId="759480970" sldId="298"/>
            <ac:spMk id="26" creationId="{60900839-2C55-45AB-9F56-C62B58F05DAA}"/>
          </ac:spMkLst>
        </pc:spChg>
        <pc:graphicFrameChg chg="mod ord modGraphic">
          <ac:chgData name="Nicola Adams" userId="2f95f43e-de7e-4293-ae98-e1e30112b6bf" providerId="ADAL" clId="{285BE66C-95DF-4FB0-AC28-C994147A4631}" dt="2024-11-22T13:24:26.859" v="7886"/>
          <ac:graphicFrameMkLst>
            <pc:docMk/>
            <pc:sldMk cId="759480970" sldId="298"/>
            <ac:graphicFrameMk id="6" creationId="{0C502FA3-0D99-40F0-B153-18BDAF713E31}"/>
          </ac:graphicFrameMkLst>
        </pc:graphicFrameChg>
        <pc:picChg chg="add mod">
          <ac:chgData name="Nicola Adams" userId="2f95f43e-de7e-4293-ae98-e1e30112b6bf" providerId="ADAL" clId="{285BE66C-95DF-4FB0-AC28-C994147A4631}" dt="2024-11-22T13:23:52.776" v="7879" actId="1076"/>
          <ac:picMkLst>
            <pc:docMk/>
            <pc:sldMk cId="759480970" sldId="298"/>
            <ac:picMk id="12" creationId="{2A79EB05-FED1-485F-22AB-DF0FBCA2D69B}"/>
          </ac:picMkLst>
        </pc:picChg>
        <pc:picChg chg="add mod">
          <ac:chgData name="Nicola Adams" userId="2f95f43e-de7e-4293-ae98-e1e30112b6bf" providerId="ADAL" clId="{285BE66C-95DF-4FB0-AC28-C994147A4631}" dt="2024-11-22T13:23:24.400" v="7864" actId="1076"/>
          <ac:picMkLst>
            <pc:docMk/>
            <pc:sldMk cId="759480970" sldId="298"/>
            <ac:picMk id="32" creationId="{64222543-1DA6-D93F-7FA1-ECBF135F4D34}"/>
          </ac:picMkLst>
        </pc:picChg>
        <pc:picChg chg="add mod">
          <ac:chgData name="Nicola Adams" userId="2f95f43e-de7e-4293-ae98-e1e30112b6bf" providerId="ADAL" clId="{285BE66C-95DF-4FB0-AC28-C994147A4631}" dt="2024-11-22T13:24:00.947" v="7881" actId="1076"/>
          <ac:picMkLst>
            <pc:docMk/>
            <pc:sldMk cId="759480970" sldId="298"/>
            <ac:picMk id="34" creationId="{9C5D6D03-886F-5A16-61CA-940BEA1798CA}"/>
          </ac:picMkLst>
        </pc:picChg>
        <pc:picChg chg="add mod">
          <ac:chgData name="Nicola Adams" userId="2f95f43e-de7e-4293-ae98-e1e30112b6bf" providerId="ADAL" clId="{285BE66C-95DF-4FB0-AC28-C994147A4631}" dt="2024-11-22T13:25:35.194" v="7899" actId="1076"/>
          <ac:picMkLst>
            <pc:docMk/>
            <pc:sldMk cId="759480970" sldId="298"/>
            <ac:picMk id="36" creationId="{4F1A6D90-B44A-37D5-242E-74347D23E19E}"/>
          </ac:picMkLst>
        </pc:picChg>
        <pc:picChg chg="add mod">
          <ac:chgData name="Nicola Adams" userId="2f95f43e-de7e-4293-ae98-e1e30112b6bf" providerId="ADAL" clId="{285BE66C-95DF-4FB0-AC28-C994147A4631}" dt="2024-11-22T14:26:10.763" v="11547" actId="1076"/>
          <ac:picMkLst>
            <pc:docMk/>
            <pc:sldMk cId="759480970" sldId="298"/>
            <ac:picMk id="37" creationId="{AAB742AE-F957-BE00-E4C2-F68163C81FE6}"/>
          </ac:picMkLst>
        </pc:picChg>
        <pc:picChg chg="add mod">
          <ac:chgData name="Nicola Adams" userId="2f95f43e-de7e-4293-ae98-e1e30112b6bf" providerId="ADAL" clId="{285BE66C-95DF-4FB0-AC28-C994147A4631}" dt="2024-11-22T13:24:49.082" v="7888" actId="1076"/>
          <ac:picMkLst>
            <pc:docMk/>
            <pc:sldMk cId="759480970" sldId="298"/>
            <ac:picMk id="38" creationId="{0E1BC556-3C4B-D3D0-F528-4E8B8E080273}"/>
          </ac:picMkLst>
        </pc:picChg>
        <pc:picChg chg="add mod">
          <ac:chgData name="Nicola Adams" userId="2f95f43e-de7e-4293-ae98-e1e30112b6bf" providerId="ADAL" clId="{285BE66C-95DF-4FB0-AC28-C994147A4631}" dt="2024-11-22T13:23:54.993" v="7880" actId="1076"/>
          <ac:picMkLst>
            <pc:docMk/>
            <pc:sldMk cId="759480970" sldId="298"/>
            <ac:picMk id="40" creationId="{632DBB87-E35D-9661-4684-CB7B4D894FD7}"/>
          </ac:picMkLst>
        </pc:picChg>
        <pc:picChg chg="add mod">
          <ac:chgData name="Nicola Adams" userId="2f95f43e-de7e-4293-ae98-e1e30112b6bf" providerId="ADAL" clId="{285BE66C-95DF-4FB0-AC28-C994147A4631}" dt="2024-11-22T13:24:36.785" v="7887" actId="1076"/>
          <ac:picMkLst>
            <pc:docMk/>
            <pc:sldMk cId="759480970" sldId="298"/>
            <ac:picMk id="41" creationId="{B4540507-DEDE-36B0-FA15-424E1B3AAF7E}"/>
          </ac:picMkLst>
        </pc:picChg>
        <pc:picChg chg="add mod">
          <ac:chgData name="Nicola Adams" userId="2f95f43e-de7e-4293-ae98-e1e30112b6bf" providerId="ADAL" clId="{285BE66C-95DF-4FB0-AC28-C994147A4631}" dt="2024-11-22T13:25:30.370" v="7898" actId="1076"/>
          <ac:picMkLst>
            <pc:docMk/>
            <pc:sldMk cId="759480970" sldId="298"/>
            <ac:picMk id="42" creationId="{E184A096-E090-9E4C-607C-706DA2604AD6}"/>
          </ac:picMkLst>
        </pc:picChg>
        <pc:picChg chg="add mod">
          <ac:chgData name="Nicola Adams" userId="2f95f43e-de7e-4293-ae98-e1e30112b6bf" providerId="ADAL" clId="{285BE66C-95DF-4FB0-AC28-C994147A4631}" dt="2024-11-22T13:24:49.082" v="7888" actId="1076"/>
          <ac:picMkLst>
            <pc:docMk/>
            <pc:sldMk cId="759480970" sldId="298"/>
            <ac:picMk id="43" creationId="{38AD3F2C-97C0-B711-9F91-EF6B19B7CA96}"/>
          </ac:picMkLst>
        </pc:picChg>
        <pc:picChg chg="add mod">
          <ac:chgData name="Nicola Adams" userId="2f95f43e-de7e-4293-ae98-e1e30112b6bf" providerId="ADAL" clId="{285BE66C-95DF-4FB0-AC28-C994147A4631}" dt="2024-11-22T13:24:36.785" v="7887" actId="1076"/>
          <ac:picMkLst>
            <pc:docMk/>
            <pc:sldMk cId="759480970" sldId="298"/>
            <ac:picMk id="45" creationId="{F99B17C7-5C6A-479C-1776-0060E3E13067}"/>
          </ac:picMkLst>
        </pc:picChg>
        <pc:picChg chg="add mod">
          <ac:chgData name="Nicola Adams" userId="2f95f43e-de7e-4293-ae98-e1e30112b6bf" providerId="ADAL" clId="{285BE66C-95DF-4FB0-AC28-C994147A4631}" dt="2024-11-22T13:24:57.264" v="7890" actId="1076"/>
          <ac:picMkLst>
            <pc:docMk/>
            <pc:sldMk cId="759480970" sldId="298"/>
            <ac:picMk id="46" creationId="{99A13EBB-8EFB-7B34-04DC-56558D21B1D0}"/>
          </ac:picMkLst>
        </pc:picChg>
        <pc:picChg chg="add mod">
          <ac:chgData name="Nicola Adams" userId="2f95f43e-de7e-4293-ae98-e1e30112b6bf" providerId="ADAL" clId="{285BE66C-95DF-4FB0-AC28-C994147A4631}" dt="2024-11-22T13:37:37.970" v="8609"/>
          <ac:picMkLst>
            <pc:docMk/>
            <pc:sldMk cId="759480970" sldId="298"/>
            <ac:picMk id="47" creationId="{8BA07727-1DAC-8DEA-C869-671D4ADC4682}"/>
          </ac:picMkLst>
        </pc:picChg>
      </pc:sldChg>
      <pc:sldChg chg="add del">
        <pc:chgData name="Nicola Adams" userId="2f95f43e-de7e-4293-ae98-e1e30112b6bf" providerId="ADAL" clId="{285BE66C-95DF-4FB0-AC28-C994147A4631}" dt="2024-11-22T14:15:01.683" v="11287" actId="47"/>
        <pc:sldMkLst>
          <pc:docMk/>
          <pc:sldMk cId="1496664502" sldId="306"/>
        </pc:sldMkLst>
      </pc:sldChg>
      <pc:sldChg chg="add del">
        <pc:chgData name="Nicola Adams" userId="2f95f43e-de7e-4293-ae98-e1e30112b6bf" providerId="ADAL" clId="{285BE66C-95DF-4FB0-AC28-C994147A4631}" dt="2024-11-22T14:15:01.683" v="11287" actId="47"/>
        <pc:sldMkLst>
          <pc:docMk/>
          <pc:sldMk cId="1629208181" sldId="307"/>
        </pc:sldMkLst>
      </pc:sldChg>
      <pc:sldChg chg="add del">
        <pc:chgData name="Nicola Adams" userId="2f95f43e-de7e-4293-ae98-e1e30112b6bf" providerId="ADAL" clId="{285BE66C-95DF-4FB0-AC28-C994147A4631}" dt="2024-11-22T14:15:01.683" v="11287" actId="47"/>
        <pc:sldMkLst>
          <pc:docMk/>
          <pc:sldMk cId="1774004563" sldId="308"/>
        </pc:sldMkLst>
      </pc:sldChg>
      <pc:sldChg chg="addSp delSp modSp add mod modNotesTx">
        <pc:chgData name="Nicola Adams" userId="2f95f43e-de7e-4293-ae98-e1e30112b6bf" providerId="ADAL" clId="{285BE66C-95DF-4FB0-AC28-C994147A4631}" dt="2024-11-22T14:53:24.413" v="12141" actId="5793"/>
        <pc:sldMkLst>
          <pc:docMk/>
          <pc:sldMk cId="3294458941" sldId="310"/>
        </pc:sldMkLst>
        <pc:spChg chg="add mod">
          <ac:chgData name="Nicola Adams" userId="2f95f43e-de7e-4293-ae98-e1e30112b6bf" providerId="ADAL" clId="{285BE66C-95DF-4FB0-AC28-C994147A4631}" dt="2024-11-22T14:28:15.986" v="11580" actId="20577"/>
          <ac:spMkLst>
            <pc:docMk/>
            <pc:sldMk cId="3294458941" sldId="310"/>
            <ac:spMk id="6" creationId="{6058DFF0-CA65-7F16-0017-5851435FCBE6}"/>
          </ac:spMkLst>
        </pc:spChg>
        <pc:spChg chg="add mod">
          <ac:chgData name="Nicola Adams" userId="2f95f43e-de7e-4293-ae98-e1e30112b6bf" providerId="ADAL" clId="{285BE66C-95DF-4FB0-AC28-C994147A4631}" dt="2024-11-22T14:18:59.781" v="11387" actId="1076"/>
          <ac:spMkLst>
            <pc:docMk/>
            <pc:sldMk cId="3294458941" sldId="310"/>
            <ac:spMk id="10" creationId="{968C5E90-4966-E36A-05AE-3C27862E83D9}"/>
          </ac:spMkLst>
        </pc:spChg>
        <pc:spChg chg="add mod">
          <ac:chgData name="Nicola Adams" userId="2f95f43e-de7e-4293-ae98-e1e30112b6bf" providerId="ADAL" clId="{285BE66C-95DF-4FB0-AC28-C994147A4631}" dt="2024-11-22T14:19:14.143" v="11393" actId="1076"/>
          <ac:spMkLst>
            <pc:docMk/>
            <pc:sldMk cId="3294458941" sldId="310"/>
            <ac:spMk id="13" creationId="{7CFB02C4-0249-125A-4DA0-B1917FEEE66B}"/>
          </ac:spMkLst>
        </pc:spChg>
        <pc:spChg chg="add mod">
          <ac:chgData name="Nicola Adams" userId="2f95f43e-de7e-4293-ae98-e1e30112b6bf" providerId="ADAL" clId="{285BE66C-95DF-4FB0-AC28-C994147A4631}" dt="2024-11-22T14:19:29.925" v="11398" actId="1076"/>
          <ac:spMkLst>
            <pc:docMk/>
            <pc:sldMk cId="3294458941" sldId="310"/>
            <ac:spMk id="14" creationId="{DF284067-40F3-5887-28FA-4F1AB8A35039}"/>
          </ac:spMkLst>
        </pc:spChg>
        <pc:spChg chg="add mod">
          <ac:chgData name="Nicola Adams" userId="2f95f43e-de7e-4293-ae98-e1e30112b6bf" providerId="ADAL" clId="{285BE66C-95DF-4FB0-AC28-C994147A4631}" dt="2024-11-22T14:19:41.918" v="11403" actId="1036"/>
          <ac:spMkLst>
            <pc:docMk/>
            <pc:sldMk cId="3294458941" sldId="310"/>
            <ac:spMk id="15" creationId="{19EF70E4-77BE-0BE3-7CB4-A7F03F2E6E26}"/>
          </ac:spMkLst>
        </pc:spChg>
        <pc:spChg chg="add mod">
          <ac:chgData name="Nicola Adams" userId="2f95f43e-de7e-4293-ae98-e1e30112b6bf" providerId="ADAL" clId="{285BE66C-95DF-4FB0-AC28-C994147A4631}" dt="2024-11-22T14:19:55.036" v="11408" actId="1076"/>
          <ac:spMkLst>
            <pc:docMk/>
            <pc:sldMk cId="3294458941" sldId="310"/>
            <ac:spMk id="16" creationId="{268327C5-0CDE-174C-2804-44F8ECBEBA61}"/>
          </ac:spMkLst>
        </pc:spChg>
        <pc:graphicFrameChg chg="mod modGraphic">
          <ac:chgData name="Nicola Adams" userId="2f95f43e-de7e-4293-ae98-e1e30112b6bf" providerId="ADAL" clId="{285BE66C-95DF-4FB0-AC28-C994147A4631}" dt="2024-11-22T14:30:36.120" v="11612" actId="20577"/>
          <ac:graphicFrameMkLst>
            <pc:docMk/>
            <pc:sldMk cId="3294458941" sldId="310"/>
            <ac:graphicFrameMk id="12" creationId="{C1566799-A7CB-4448-8865-EA74DDB5C4F2}"/>
          </ac:graphicFrameMkLst>
        </pc:graphicFrameChg>
        <pc:picChg chg="add mod">
          <ac:chgData name="Nicola Adams" userId="2f95f43e-de7e-4293-ae98-e1e30112b6bf" providerId="ADAL" clId="{285BE66C-95DF-4FB0-AC28-C994147A4631}" dt="2024-11-22T14:18:07.548" v="11371" actId="14100"/>
          <ac:picMkLst>
            <pc:docMk/>
            <pc:sldMk cId="3294458941" sldId="310"/>
            <ac:picMk id="8" creationId="{6B195C39-A7C3-E1FB-8A9C-95603436E775}"/>
          </ac:picMkLst>
        </pc:picChg>
        <pc:picChg chg="add mod">
          <ac:chgData name="Nicola Adams" userId="2f95f43e-de7e-4293-ae98-e1e30112b6bf" providerId="ADAL" clId="{285BE66C-95DF-4FB0-AC28-C994147A4631}" dt="2024-11-22T14:28:09.674" v="11567" actId="1076"/>
          <ac:picMkLst>
            <pc:docMk/>
            <pc:sldMk cId="3294458941" sldId="310"/>
            <ac:picMk id="24" creationId="{CB924ED7-6803-14B2-4BAD-4633F0DF5DC3}"/>
          </ac:picMkLst>
        </pc:picChg>
        <pc:picChg chg="add mod">
          <ac:chgData name="Nicola Adams" userId="2f95f43e-de7e-4293-ae98-e1e30112b6bf" providerId="ADAL" clId="{285BE66C-95DF-4FB0-AC28-C994147A4631}" dt="2024-11-22T14:28:09.674" v="11567" actId="1076"/>
          <ac:picMkLst>
            <pc:docMk/>
            <pc:sldMk cId="3294458941" sldId="310"/>
            <ac:picMk id="37" creationId="{F791FCCF-EDB6-4B3B-67E1-2F762DCEAA57}"/>
          </ac:picMkLst>
        </pc:picChg>
        <pc:picChg chg="add mod">
          <ac:chgData name="Nicola Adams" userId="2f95f43e-de7e-4293-ae98-e1e30112b6bf" providerId="ADAL" clId="{285BE66C-95DF-4FB0-AC28-C994147A4631}" dt="2024-11-22T14:28:09.674" v="11567" actId="1076"/>
          <ac:picMkLst>
            <pc:docMk/>
            <pc:sldMk cId="3294458941" sldId="310"/>
            <ac:picMk id="41" creationId="{521F810E-2A8B-50E2-A167-9BE7F3248251}"/>
          </ac:picMkLst>
        </pc:picChg>
        <pc:picChg chg="add mod">
          <ac:chgData name="Nicola Adams" userId="2f95f43e-de7e-4293-ae98-e1e30112b6bf" providerId="ADAL" clId="{285BE66C-95DF-4FB0-AC28-C994147A4631}" dt="2024-11-22T14:28:09.674" v="11567" actId="1076"/>
          <ac:picMkLst>
            <pc:docMk/>
            <pc:sldMk cId="3294458941" sldId="310"/>
            <ac:picMk id="45" creationId="{AE3E54F6-227C-A7C3-7BE1-3428E0D1B1FB}"/>
          </ac:picMkLst>
        </pc:picChg>
        <pc:picChg chg="add mod">
          <ac:chgData name="Nicola Adams" userId="2f95f43e-de7e-4293-ae98-e1e30112b6bf" providerId="ADAL" clId="{285BE66C-95DF-4FB0-AC28-C994147A4631}" dt="2024-11-22T14:28:09.674" v="11567" actId="1076"/>
          <ac:picMkLst>
            <pc:docMk/>
            <pc:sldMk cId="3294458941" sldId="310"/>
            <ac:picMk id="48" creationId="{9D0E7BAD-9488-4061-1936-7CE49499605F}"/>
          </ac:picMkLst>
        </pc:picChg>
        <pc:cxnChg chg="add mod">
          <ac:chgData name="Nicola Adams" userId="2f95f43e-de7e-4293-ae98-e1e30112b6bf" providerId="ADAL" clId="{285BE66C-95DF-4FB0-AC28-C994147A4631}" dt="2024-11-22T14:20:19.299" v="11414" actId="14100"/>
          <ac:cxnSpMkLst>
            <pc:docMk/>
            <pc:sldMk cId="3294458941" sldId="310"/>
            <ac:cxnSpMk id="18" creationId="{1484A435-72B2-5A65-95A4-91A2426D2B97}"/>
          </ac:cxnSpMkLst>
        </pc:cxnChg>
      </pc:sldChg>
      <pc:sldChg chg="addSp delSp modSp add del mod chgLayout">
        <pc:chgData name="Nicola Adams" userId="2f95f43e-de7e-4293-ae98-e1e30112b6bf" providerId="ADAL" clId="{285BE66C-95DF-4FB0-AC28-C994147A4631}" dt="2024-11-22T14:15:18.104" v="11335" actId="20577"/>
        <pc:sldMkLst>
          <pc:docMk/>
          <pc:sldMk cId="3985571623" sldId="311"/>
        </pc:sldMkLst>
        <pc:spChg chg="add mod ord">
          <ac:chgData name="Nicola Adams" userId="2f95f43e-de7e-4293-ae98-e1e30112b6bf" providerId="ADAL" clId="{285BE66C-95DF-4FB0-AC28-C994147A4631}" dt="2024-11-20T17:05:37.738" v="459" actId="20577"/>
          <ac:spMkLst>
            <pc:docMk/>
            <pc:sldMk cId="3985571623" sldId="311"/>
            <ac:spMk id="7" creationId="{A01BCD68-4CB1-2E23-7FE3-62D9845B3861}"/>
          </ac:spMkLst>
        </pc:spChg>
        <pc:spChg chg="add mod ord">
          <ac:chgData name="Nicola Adams" userId="2f95f43e-de7e-4293-ae98-e1e30112b6bf" providerId="ADAL" clId="{285BE66C-95DF-4FB0-AC28-C994147A4631}" dt="2024-11-22T14:15:18.104" v="11335" actId="20577"/>
          <ac:spMkLst>
            <pc:docMk/>
            <pc:sldMk cId="3985571623" sldId="311"/>
            <ac:spMk id="8" creationId="{FACE0F05-56B8-DC0C-2CB0-525A9A1BAAF6}"/>
          </ac:spMkLst>
        </pc:spChg>
        <pc:picChg chg="mod">
          <ac:chgData name="Nicola Adams" userId="2f95f43e-de7e-4293-ae98-e1e30112b6bf" providerId="ADAL" clId="{285BE66C-95DF-4FB0-AC28-C994147A4631}" dt="2024-11-22T13:38:09.299" v="8619" actId="1076"/>
          <ac:picMkLst>
            <pc:docMk/>
            <pc:sldMk cId="3985571623" sldId="311"/>
            <ac:picMk id="4" creationId="{22FCC202-088F-7B49-02D6-EA9241301AAC}"/>
          </ac:picMkLst>
        </pc:picChg>
      </pc:sldChg>
      <pc:sldChg chg="delSp modSp mod">
        <pc:chgData name="Nicola Adams" userId="2f95f43e-de7e-4293-ae98-e1e30112b6bf" providerId="ADAL" clId="{285BE66C-95DF-4FB0-AC28-C994147A4631}" dt="2024-11-22T11:15:33.948" v="3781" actId="20577"/>
        <pc:sldMkLst>
          <pc:docMk/>
          <pc:sldMk cId="3162411686" sldId="312"/>
        </pc:sldMkLst>
        <pc:spChg chg="mod">
          <ac:chgData name="Nicola Adams" userId="2f95f43e-de7e-4293-ae98-e1e30112b6bf" providerId="ADAL" clId="{285BE66C-95DF-4FB0-AC28-C994147A4631}" dt="2024-11-20T16:38:04.888" v="38" actId="6549"/>
          <ac:spMkLst>
            <pc:docMk/>
            <pc:sldMk cId="3162411686" sldId="312"/>
            <ac:spMk id="4" creationId="{CF986FF2-5A6F-F5C6-97A3-0401DC20A7A4}"/>
          </ac:spMkLst>
        </pc:spChg>
        <pc:spChg chg="mod">
          <ac:chgData name="Nicola Adams" userId="2f95f43e-de7e-4293-ae98-e1e30112b6bf" providerId="ADAL" clId="{285BE66C-95DF-4FB0-AC28-C994147A4631}" dt="2024-11-22T11:15:33.948" v="3781" actId="20577"/>
          <ac:spMkLst>
            <pc:docMk/>
            <pc:sldMk cId="3162411686" sldId="312"/>
            <ac:spMk id="13" creationId="{2BD32FBF-3A74-46E9-6D97-848A747C8C10}"/>
          </ac:spMkLst>
        </pc:spChg>
      </pc:sldChg>
      <pc:sldChg chg="del">
        <pc:chgData name="Nicola Adams" userId="2f95f43e-de7e-4293-ae98-e1e30112b6bf" providerId="ADAL" clId="{285BE66C-95DF-4FB0-AC28-C994147A4631}" dt="2024-11-22T13:38:13.604" v="8620" actId="47"/>
        <pc:sldMkLst>
          <pc:docMk/>
          <pc:sldMk cId="2692037410" sldId="313"/>
        </pc:sldMkLst>
      </pc:sldChg>
      <pc:sldChg chg="addSp delSp modSp mod ord modNotesTx">
        <pc:chgData name="Nicola Adams" userId="2f95f43e-de7e-4293-ae98-e1e30112b6bf" providerId="ADAL" clId="{285BE66C-95DF-4FB0-AC28-C994147A4631}" dt="2024-11-22T13:50:37.939" v="9337" actId="1076"/>
        <pc:sldMkLst>
          <pc:docMk/>
          <pc:sldMk cId="1856325634" sldId="602"/>
        </pc:sldMkLst>
        <pc:spChg chg="mod">
          <ac:chgData name="Nicola Adams" userId="2f95f43e-de7e-4293-ae98-e1e30112b6bf" providerId="ADAL" clId="{285BE66C-95DF-4FB0-AC28-C994147A4631}" dt="2024-11-20T16:57:20.249" v="348" actId="12788"/>
          <ac:spMkLst>
            <pc:docMk/>
            <pc:sldMk cId="1856325634" sldId="602"/>
            <ac:spMk id="6" creationId="{D9C68304-277F-E94E-CA4E-1E0C70FF70F2}"/>
          </ac:spMkLst>
        </pc:spChg>
        <pc:spChg chg="mod">
          <ac:chgData name="Nicola Adams" userId="2f95f43e-de7e-4293-ae98-e1e30112b6bf" providerId="ADAL" clId="{285BE66C-95DF-4FB0-AC28-C994147A4631}" dt="2024-11-20T17:02:04.905" v="423" actId="20577"/>
          <ac:spMkLst>
            <pc:docMk/>
            <pc:sldMk cId="1856325634" sldId="602"/>
            <ac:spMk id="9" creationId="{FEA7E4EE-60C1-B712-F706-8197E2698F6A}"/>
          </ac:spMkLst>
        </pc:spChg>
        <pc:spChg chg="mod">
          <ac:chgData name="Nicola Adams" userId="2f95f43e-de7e-4293-ae98-e1e30112b6bf" providerId="ADAL" clId="{285BE66C-95DF-4FB0-AC28-C994147A4631}" dt="2024-11-22T13:50:37.939" v="9337" actId="1076"/>
          <ac:spMkLst>
            <pc:docMk/>
            <pc:sldMk cId="1856325634" sldId="602"/>
            <ac:spMk id="35" creationId="{CB0432D4-FC5C-2445-B40A-1608C7EC2F2C}"/>
          </ac:spMkLst>
        </pc:spChg>
        <pc:picChg chg="add mod">
          <ac:chgData name="Nicola Adams" userId="2f95f43e-de7e-4293-ae98-e1e30112b6bf" providerId="ADAL" clId="{285BE66C-95DF-4FB0-AC28-C994147A4631}" dt="2024-11-22T13:32:14.006" v="8536"/>
          <ac:picMkLst>
            <pc:docMk/>
            <pc:sldMk cId="1856325634" sldId="602"/>
            <ac:picMk id="3" creationId="{408548AA-C5BA-FA54-CD5B-3802C9F65DD0}"/>
          </ac:picMkLst>
        </pc:picChg>
      </pc:sldChg>
      <pc:sldChg chg="addSp delSp modSp add del mod ord modNotesTx">
        <pc:chgData name="Nicola Adams" userId="2f95f43e-de7e-4293-ae98-e1e30112b6bf" providerId="ADAL" clId="{285BE66C-95DF-4FB0-AC28-C994147A4631}" dt="2024-11-22T14:52:15.522" v="12084" actId="113"/>
        <pc:sldMkLst>
          <pc:docMk/>
          <pc:sldMk cId="3730713815" sldId="603"/>
        </pc:sldMkLst>
        <pc:spChg chg="add mod">
          <ac:chgData name="Nicola Adams" userId="2f95f43e-de7e-4293-ae98-e1e30112b6bf" providerId="ADAL" clId="{285BE66C-95DF-4FB0-AC28-C994147A4631}" dt="2024-11-20T16:56:51.388" v="343" actId="20577"/>
          <ac:spMkLst>
            <pc:docMk/>
            <pc:sldMk cId="3730713815" sldId="603"/>
            <ac:spMk id="3" creationId="{2A5DE4F5-6CD2-53E5-D927-3EEE37A411BF}"/>
          </ac:spMkLst>
        </pc:spChg>
        <pc:spChg chg="mod">
          <ac:chgData name="Nicola Adams" userId="2f95f43e-de7e-4293-ae98-e1e30112b6bf" providerId="ADAL" clId="{285BE66C-95DF-4FB0-AC28-C994147A4631}" dt="2024-11-20T16:57:10.572" v="347" actId="12788"/>
          <ac:spMkLst>
            <pc:docMk/>
            <pc:sldMk cId="3730713815" sldId="603"/>
            <ac:spMk id="6" creationId="{D9C68304-277F-E94E-CA4E-1E0C70FF70F2}"/>
          </ac:spMkLst>
        </pc:spChg>
        <pc:spChg chg="mod">
          <ac:chgData name="Nicola Adams" userId="2f95f43e-de7e-4293-ae98-e1e30112b6bf" providerId="ADAL" clId="{285BE66C-95DF-4FB0-AC28-C994147A4631}" dt="2024-11-20T17:02:08.568" v="426" actId="20577"/>
          <ac:spMkLst>
            <pc:docMk/>
            <pc:sldMk cId="3730713815" sldId="603"/>
            <ac:spMk id="9" creationId="{FEA7E4EE-60C1-B712-F706-8197E2698F6A}"/>
          </ac:spMkLst>
        </pc:spChg>
        <pc:picChg chg="add mod">
          <ac:chgData name="Nicola Adams" userId="2f95f43e-de7e-4293-ae98-e1e30112b6bf" providerId="ADAL" clId="{285BE66C-95DF-4FB0-AC28-C994147A4631}" dt="2024-11-22T13:35:53.708" v="8581"/>
          <ac:picMkLst>
            <pc:docMk/>
            <pc:sldMk cId="3730713815" sldId="603"/>
            <ac:picMk id="4" creationId="{75A762F1-B256-BAF2-BD21-731415BBF2C1}"/>
          </ac:picMkLst>
        </pc:picChg>
      </pc:sldChg>
      <pc:sldChg chg="addSp delSp modSp add del mod ord modNotesTx">
        <pc:chgData name="Nicola Adams" userId="2f95f43e-de7e-4293-ae98-e1e30112b6bf" providerId="ADAL" clId="{285BE66C-95DF-4FB0-AC28-C994147A4631}" dt="2024-11-22T14:14:54.633" v="11286" actId="47"/>
        <pc:sldMkLst>
          <pc:docMk/>
          <pc:sldMk cId="2238500460" sldId="604"/>
        </pc:sldMkLst>
        <pc:spChg chg="add mod">
          <ac:chgData name="Nicola Adams" userId="2f95f43e-de7e-4293-ae98-e1e30112b6bf" providerId="ADAL" clId="{285BE66C-95DF-4FB0-AC28-C994147A4631}" dt="2024-11-20T17:01:34.082" v="414" actId="12788"/>
          <ac:spMkLst>
            <pc:docMk/>
            <pc:sldMk cId="2238500460" sldId="604"/>
            <ac:spMk id="5" creationId="{EA398A8E-B1F3-184F-6ECB-E44A678EC82D}"/>
          </ac:spMkLst>
        </pc:spChg>
        <pc:spChg chg="mod">
          <ac:chgData name="Nicola Adams" userId="2f95f43e-de7e-4293-ae98-e1e30112b6bf" providerId="ADAL" clId="{285BE66C-95DF-4FB0-AC28-C994147A4631}" dt="2024-11-20T16:58:13.569" v="355" actId="12788"/>
          <ac:spMkLst>
            <pc:docMk/>
            <pc:sldMk cId="2238500460" sldId="604"/>
            <ac:spMk id="6" creationId="{AEEE9314-FA1C-0067-DBEE-76B415CD8ABC}"/>
          </ac:spMkLst>
        </pc:spChg>
        <pc:spChg chg="mod">
          <ac:chgData name="Nicola Adams" userId="2f95f43e-de7e-4293-ae98-e1e30112b6bf" providerId="ADAL" clId="{285BE66C-95DF-4FB0-AC28-C994147A4631}" dt="2024-11-20T17:02:50.519" v="430" actId="207"/>
          <ac:spMkLst>
            <pc:docMk/>
            <pc:sldMk cId="2238500460" sldId="604"/>
            <ac:spMk id="18" creationId="{42D7CF33-6E07-BB26-155C-B4FA16642DDF}"/>
          </ac:spMkLst>
        </pc:spChg>
        <pc:spChg chg="mod">
          <ac:chgData name="Nicola Adams" userId="2f95f43e-de7e-4293-ae98-e1e30112b6bf" providerId="ADAL" clId="{285BE66C-95DF-4FB0-AC28-C994147A4631}" dt="2024-11-20T17:02:50.519" v="430" actId="207"/>
          <ac:spMkLst>
            <pc:docMk/>
            <pc:sldMk cId="2238500460" sldId="604"/>
            <ac:spMk id="21" creationId="{76E7DEE6-2BAB-AE36-AE3C-971755528584}"/>
          </ac:spMkLst>
        </pc:spChg>
        <pc:spChg chg="mod">
          <ac:chgData name="Nicola Adams" userId="2f95f43e-de7e-4293-ae98-e1e30112b6bf" providerId="ADAL" clId="{285BE66C-95DF-4FB0-AC28-C994147A4631}" dt="2024-11-20T17:02:50.519" v="430" actId="207"/>
          <ac:spMkLst>
            <pc:docMk/>
            <pc:sldMk cId="2238500460" sldId="604"/>
            <ac:spMk id="24" creationId="{B24F7760-5E95-646D-7BDE-F55AF2E549E8}"/>
          </ac:spMkLst>
        </pc:spChg>
        <pc:spChg chg="mod">
          <ac:chgData name="Nicola Adams" userId="2f95f43e-de7e-4293-ae98-e1e30112b6bf" providerId="ADAL" clId="{285BE66C-95DF-4FB0-AC28-C994147A4631}" dt="2024-11-20T17:02:50.519" v="430" actId="207"/>
          <ac:spMkLst>
            <pc:docMk/>
            <pc:sldMk cId="2238500460" sldId="604"/>
            <ac:spMk id="27" creationId="{5437BF53-4976-2CA0-4C97-B601F740BD1B}"/>
          </ac:spMkLst>
        </pc:spChg>
        <pc:spChg chg="mod">
          <ac:chgData name="Nicola Adams" userId="2f95f43e-de7e-4293-ae98-e1e30112b6bf" providerId="ADAL" clId="{285BE66C-95DF-4FB0-AC28-C994147A4631}" dt="2024-11-20T17:02:50.519" v="430" actId="207"/>
          <ac:spMkLst>
            <pc:docMk/>
            <pc:sldMk cId="2238500460" sldId="604"/>
            <ac:spMk id="30" creationId="{B8525602-B9EE-C2A6-9B36-CF4828ECB99E}"/>
          </ac:spMkLst>
        </pc:spChg>
        <pc:spChg chg="mod">
          <ac:chgData name="Nicola Adams" userId="2f95f43e-de7e-4293-ae98-e1e30112b6bf" providerId="ADAL" clId="{285BE66C-95DF-4FB0-AC28-C994147A4631}" dt="2024-11-20T17:02:50.519" v="430" actId="207"/>
          <ac:spMkLst>
            <pc:docMk/>
            <pc:sldMk cId="2238500460" sldId="604"/>
            <ac:spMk id="33" creationId="{34CB4D63-9CDB-D778-C0C1-2E808733BADE}"/>
          </ac:spMkLst>
        </pc:spChg>
        <pc:spChg chg="mod">
          <ac:chgData name="Nicola Adams" userId="2f95f43e-de7e-4293-ae98-e1e30112b6bf" providerId="ADAL" clId="{285BE66C-95DF-4FB0-AC28-C994147A4631}" dt="2024-11-20T17:02:50.519" v="430" actId="207"/>
          <ac:spMkLst>
            <pc:docMk/>
            <pc:sldMk cId="2238500460" sldId="604"/>
            <ac:spMk id="36" creationId="{5AF9C797-8611-B090-B882-4C67ABAF1BE4}"/>
          </ac:spMkLst>
        </pc:spChg>
        <pc:spChg chg="mod">
          <ac:chgData name="Nicola Adams" userId="2f95f43e-de7e-4293-ae98-e1e30112b6bf" providerId="ADAL" clId="{285BE66C-95DF-4FB0-AC28-C994147A4631}" dt="2024-11-20T17:02:50.519" v="430" actId="207"/>
          <ac:spMkLst>
            <pc:docMk/>
            <pc:sldMk cId="2238500460" sldId="604"/>
            <ac:spMk id="75" creationId="{1EC011BF-F472-E350-6BB1-211D2E4BE791}"/>
          </ac:spMkLst>
        </pc:spChg>
        <pc:spChg chg="mod">
          <ac:chgData name="Nicola Adams" userId="2f95f43e-de7e-4293-ae98-e1e30112b6bf" providerId="ADAL" clId="{285BE66C-95DF-4FB0-AC28-C994147A4631}" dt="2024-11-20T17:02:50.519" v="430" actId="207"/>
          <ac:spMkLst>
            <pc:docMk/>
            <pc:sldMk cId="2238500460" sldId="604"/>
            <ac:spMk id="78" creationId="{1A83DEF9-0BC1-B4E8-591F-A9358B176549}"/>
          </ac:spMkLst>
        </pc:spChg>
        <pc:grpChg chg="add mod">
          <ac:chgData name="Nicola Adams" userId="2f95f43e-de7e-4293-ae98-e1e30112b6bf" providerId="ADAL" clId="{285BE66C-95DF-4FB0-AC28-C994147A4631}" dt="2024-11-20T17:02:50.519" v="430" actId="207"/>
          <ac:grpSpMkLst>
            <pc:docMk/>
            <pc:sldMk cId="2238500460" sldId="604"/>
            <ac:grpSpMk id="8" creationId="{E1E2D1EC-4E93-9F60-227A-0A8FD795A526}"/>
          </ac:grpSpMkLst>
        </pc:grpChg>
        <pc:grpChg chg="mod">
          <ac:chgData name="Nicola Adams" userId="2f95f43e-de7e-4293-ae98-e1e30112b6bf" providerId="ADAL" clId="{285BE66C-95DF-4FB0-AC28-C994147A4631}" dt="2024-11-20T17:02:50.519" v="430" actId="207"/>
          <ac:grpSpMkLst>
            <pc:docMk/>
            <pc:sldMk cId="2238500460" sldId="604"/>
            <ac:grpSpMk id="9" creationId="{0F50466A-AB47-E633-F35C-BF205A4641E5}"/>
          </ac:grpSpMkLst>
        </pc:grpChg>
        <pc:grpChg chg="mod">
          <ac:chgData name="Nicola Adams" userId="2f95f43e-de7e-4293-ae98-e1e30112b6bf" providerId="ADAL" clId="{285BE66C-95DF-4FB0-AC28-C994147A4631}" dt="2024-11-20T17:02:50.519" v="430" actId="207"/>
          <ac:grpSpMkLst>
            <pc:docMk/>
            <pc:sldMk cId="2238500460" sldId="604"/>
            <ac:grpSpMk id="10" creationId="{43828446-23DA-297E-AA38-BF20F5A57A39}"/>
          </ac:grpSpMkLst>
        </pc:grpChg>
        <pc:grpChg chg="mod">
          <ac:chgData name="Nicola Adams" userId="2f95f43e-de7e-4293-ae98-e1e30112b6bf" providerId="ADAL" clId="{285BE66C-95DF-4FB0-AC28-C994147A4631}" dt="2024-11-20T17:02:50.519" v="430" actId="207"/>
          <ac:grpSpMkLst>
            <pc:docMk/>
            <pc:sldMk cId="2238500460" sldId="604"/>
            <ac:grpSpMk id="11" creationId="{72FE9D88-45FD-506C-E32B-F623CE96C6C5}"/>
          </ac:grpSpMkLst>
        </pc:grpChg>
        <pc:grpChg chg="mod">
          <ac:chgData name="Nicola Adams" userId="2f95f43e-de7e-4293-ae98-e1e30112b6bf" providerId="ADAL" clId="{285BE66C-95DF-4FB0-AC28-C994147A4631}" dt="2024-11-20T17:02:50.519" v="430" actId="207"/>
          <ac:grpSpMkLst>
            <pc:docMk/>
            <pc:sldMk cId="2238500460" sldId="604"/>
            <ac:grpSpMk id="12" creationId="{482755C0-9EE5-8059-3AD1-74C6F3F6C2A9}"/>
          </ac:grpSpMkLst>
        </pc:grpChg>
        <pc:grpChg chg="mod">
          <ac:chgData name="Nicola Adams" userId="2f95f43e-de7e-4293-ae98-e1e30112b6bf" providerId="ADAL" clId="{285BE66C-95DF-4FB0-AC28-C994147A4631}" dt="2024-11-20T17:02:50.519" v="430" actId="207"/>
          <ac:grpSpMkLst>
            <pc:docMk/>
            <pc:sldMk cId="2238500460" sldId="604"/>
            <ac:grpSpMk id="13" creationId="{59BE8765-AE31-0BD1-C93B-5D6A6705E081}"/>
          </ac:grpSpMkLst>
        </pc:grpChg>
        <pc:grpChg chg="mod">
          <ac:chgData name="Nicola Adams" userId="2f95f43e-de7e-4293-ae98-e1e30112b6bf" providerId="ADAL" clId="{285BE66C-95DF-4FB0-AC28-C994147A4631}" dt="2024-11-20T17:02:50.519" v="430" actId="207"/>
          <ac:grpSpMkLst>
            <pc:docMk/>
            <pc:sldMk cId="2238500460" sldId="604"/>
            <ac:grpSpMk id="14" creationId="{A58437A9-F193-1E17-3A1B-EC85C55CEEEC}"/>
          </ac:grpSpMkLst>
        </pc:grpChg>
        <pc:grpChg chg="mod">
          <ac:chgData name="Nicola Adams" userId="2f95f43e-de7e-4293-ae98-e1e30112b6bf" providerId="ADAL" clId="{285BE66C-95DF-4FB0-AC28-C994147A4631}" dt="2024-11-20T17:02:50.519" v="430" actId="207"/>
          <ac:grpSpMkLst>
            <pc:docMk/>
            <pc:sldMk cId="2238500460" sldId="604"/>
            <ac:grpSpMk id="15" creationId="{34EB9ADC-078A-367F-5124-3F002A1BAF00}"/>
          </ac:grpSpMkLst>
        </pc:grpChg>
        <pc:grpChg chg="mod">
          <ac:chgData name="Nicola Adams" userId="2f95f43e-de7e-4293-ae98-e1e30112b6bf" providerId="ADAL" clId="{285BE66C-95DF-4FB0-AC28-C994147A4631}" dt="2024-11-20T17:02:50.519" v="430" actId="207"/>
          <ac:grpSpMkLst>
            <pc:docMk/>
            <pc:sldMk cId="2238500460" sldId="604"/>
            <ac:grpSpMk id="16" creationId="{28D20634-5C2C-0060-8B33-9E51E710735D}"/>
          </ac:grpSpMkLst>
        </pc:grpChg>
        <pc:grpChg chg="mod">
          <ac:chgData name="Nicola Adams" userId="2f95f43e-de7e-4293-ae98-e1e30112b6bf" providerId="ADAL" clId="{285BE66C-95DF-4FB0-AC28-C994147A4631}" dt="2024-11-20T17:02:50.519" v="430" actId="207"/>
          <ac:grpSpMkLst>
            <pc:docMk/>
            <pc:sldMk cId="2238500460" sldId="604"/>
            <ac:grpSpMk id="17" creationId="{24DF0871-A11F-8A7C-5D29-7092900D2A46}"/>
          </ac:grpSpMkLst>
        </pc:grpChg>
        <pc:picChg chg="add mod">
          <ac:chgData name="Nicola Adams" userId="2f95f43e-de7e-4293-ae98-e1e30112b6bf" providerId="ADAL" clId="{285BE66C-95DF-4FB0-AC28-C994147A4631}" dt="2024-11-22T13:37:41.013" v="8611"/>
          <ac:picMkLst>
            <pc:docMk/>
            <pc:sldMk cId="2238500460" sldId="604"/>
            <ac:picMk id="2" creationId="{ED6A5505-FFB6-F907-A677-C4E349CF8A1D}"/>
          </ac:picMkLst>
        </pc:picChg>
        <pc:cxnChg chg="mod">
          <ac:chgData name="Nicola Adams" userId="2f95f43e-de7e-4293-ae98-e1e30112b6bf" providerId="ADAL" clId="{285BE66C-95DF-4FB0-AC28-C994147A4631}" dt="2024-11-20T17:02:50.519" v="430" actId="207"/>
          <ac:cxnSpMkLst>
            <pc:docMk/>
            <pc:sldMk cId="2238500460" sldId="604"/>
            <ac:cxnSpMk id="19" creationId="{1952EBD0-8A4C-F59D-33F8-420470E42172}"/>
          </ac:cxnSpMkLst>
        </pc:cxnChg>
        <pc:cxnChg chg="mod">
          <ac:chgData name="Nicola Adams" userId="2f95f43e-de7e-4293-ae98-e1e30112b6bf" providerId="ADAL" clId="{285BE66C-95DF-4FB0-AC28-C994147A4631}" dt="2024-11-20T17:02:50.519" v="430" actId="207"/>
          <ac:cxnSpMkLst>
            <pc:docMk/>
            <pc:sldMk cId="2238500460" sldId="604"/>
            <ac:cxnSpMk id="20" creationId="{C542314F-FF21-314C-055C-7AF67A4C5CB8}"/>
          </ac:cxnSpMkLst>
        </pc:cxnChg>
        <pc:cxnChg chg="mod">
          <ac:chgData name="Nicola Adams" userId="2f95f43e-de7e-4293-ae98-e1e30112b6bf" providerId="ADAL" clId="{285BE66C-95DF-4FB0-AC28-C994147A4631}" dt="2024-11-20T17:02:50.519" v="430" actId="207"/>
          <ac:cxnSpMkLst>
            <pc:docMk/>
            <pc:sldMk cId="2238500460" sldId="604"/>
            <ac:cxnSpMk id="22" creationId="{C0DDB5C2-E38B-424E-D084-C716C71552E0}"/>
          </ac:cxnSpMkLst>
        </pc:cxnChg>
        <pc:cxnChg chg="mod">
          <ac:chgData name="Nicola Adams" userId="2f95f43e-de7e-4293-ae98-e1e30112b6bf" providerId="ADAL" clId="{285BE66C-95DF-4FB0-AC28-C994147A4631}" dt="2024-11-20T17:02:50.519" v="430" actId="207"/>
          <ac:cxnSpMkLst>
            <pc:docMk/>
            <pc:sldMk cId="2238500460" sldId="604"/>
            <ac:cxnSpMk id="23" creationId="{8F30F87E-BCCC-83AB-63ED-5B2D3CEFBE37}"/>
          </ac:cxnSpMkLst>
        </pc:cxnChg>
        <pc:cxnChg chg="mod">
          <ac:chgData name="Nicola Adams" userId="2f95f43e-de7e-4293-ae98-e1e30112b6bf" providerId="ADAL" clId="{285BE66C-95DF-4FB0-AC28-C994147A4631}" dt="2024-11-20T17:02:50.519" v="430" actId="207"/>
          <ac:cxnSpMkLst>
            <pc:docMk/>
            <pc:sldMk cId="2238500460" sldId="604"/>
            <ac:cxnSpMk id="25" creationId="{F6B051B4-2482-988D-BA8F-9193E6CF4DA5}"/>
          </ac:cxnSpMkLst>
        </pc:cxnChg>
        <pc:cxnChg chg="mod">
          <ac:chgData name="Nicola Adams" userId="2f95f43e-de7e-4293-ae98-e1e30112b6bf" providerId="ADAL" clId="{285BE66C-95DF-4FB0-AC28-C994147A4631}" dt="2024-11-20T17:02:50.519" v="430" actId="207"/>
          <ac:cxnSpMkLst>
            <pc:docMk/>
            <pc:sldMk cId="2238500460" sldId="604"/>
            <ac:cxnSpMk id="26" creationId="{0408FFD9-ED35-4EE5-A9FD-D774156CA35B}"/>
          </ac:cxnSpMkLst>
        </pc:cxnChg>
        <pc:cxnChg chg="mod">
          <ac:chgData name="Nicola Adams" userId="2f95f43e-de7e-4293-ae98-e1e30112b6bf" providerId="ADAL" clId="{285BE66C-95DF-4FB0-AC28-C994147A4631}" dt="2024-11-20T17:02:50.519" v="430" actId="207"/>
          <ac:cxnSpMkLst>
            <pc:docMk/>
            <pc:sldMk cId="2238500460" sldId="604"/>
            <ac:cxnSpMk id="28" creationId="{C3FCD631-E1EF-48CE-6661-D2433F16EE92}"/>
          </ac:cxnSpMkLst>
        </pc:cxnChg>
        <pc:cxnChg chg="mod">
          <ac:chgData name="Nicola Adams" userId="2f95f43e-de7e-4293-ae98-e1e30112b6bf" providerId="ADAL" clId="{285BE66C-95DF-4FB0-AC28-C994147A4631}" dt="2024-11-20T17:02:50.519" v="430" actId="207"/>
          <ac:cxnSpMkLst>
            <pc:docMk/>
            <pc:sldMk cId="2238500460" sldId="604"/>
            <ac:cxnSpMk id="29" creationId="{A6330554-B1AF-D425-05D2-AF7383F6EC56}"/>
          </ac:cxnSpMkLst>
        </pc:cxnChg>
        <pc:cxnChg chg="mod">
          <ac:chgData name="Nicola Adams" userId="2f95f43e-de7e-4293-ae98-e1e30112b6bf" providerId="ADAL" clId="{285BE66C-95DF-4FB0-AC28-C994147A4631}" dt="2024-11-20T17:02:50.519" v="430" actId="207"/>
          <ac:cxnSpMkLst>
            <pc:docMk/>
            <pc:sldMk cId="2238500460" sldId="604"/>
            <ac:cxnSpMk id="31" creationId="{E7136F3F-C0CE-0214-27A7-BE8934F6E7C9}"/>
          </ac:cxnSpMkLst>
        </pc:cxnChg>
        <pc:cxnChg chg="mod">
          <ac:chgData name="Nicola Adams" userId="2f95f43e-de7e-4293-ae98-e1e30112b6bf" providerId="ADAL" clId="{285BE66C-95DF-4FB0-AC28-C994147A4631}" dt="2024-11-20T17:02:50.519" v="430" actId="207"/>
          <ac:cxnSpMkLst>
            <pc:docMk/>
            <pc:sldMk cId="2238500460" sldId="604"/>
            <ac:cxnSpMk id="32" creationId="{AD1A3A39-18A3-799E-75E8-84F687782FBB}"/>
          </ac:cxnSpMkLst>
        </pc:cxnChg>
        <pc:cxnChg chg="mod">
          <ac:chgData name="Nicola Adams" userId="2f95f43e-de7e-4293-ae98-e1e30112b6bf" providerId="ADAL" clId="{285BE66C-95DF-4FB0-AC28-C994147A4631}" dt="2024-11-20T17:02:50.519" v="430" actId="207"/>
          <ac:cxnSpMkLst>
            <pc:docMk/>
            <pc:sldMk cId="2238500460" sldId="604"/>
            <ac:cxnSpMk id="34" creationId="{5B60FF88-BB3C-5964-92FE-E7B26005A3FC}"/>
          </ac:cxnSpMkLst>
        </pc:cxnChg>
        <pc:cxnChg chg="mod">
          <ac:chgData name="Nicola Adams" userId="2f95f43e-de7e-4293-ae98-e1e30112b6bf" providerId="ADAL" clId="{285BE66C-95DF-4FB0-AC28-C994147A4631}" dt="2024-11-20T17:02:50.519" v="430" actId="207"/>
          <ac:cxnSpMkLst>
            <pc:docMk/>
            <pc:sldMk cId="2238500460" sldId="604"/>
            <ac:cxnSpMk id="35" creationId="{8AAA2C51-664F-8536-4090-0C2F1A22F197}"/>
          </ac:cxnSpMkLst>
        </pc:cxnChg>
        <pc:cxnChg chg="mod">
          <ac:chgData name="Nicola Adams" userId="2f95f43e-de7e-4293-ae98-e1e30112b6bf" providerId="ADAL" clId="{285BE66C-95DF-4FB0-AC28-C994147A4631}" dt="2024-11-20T17:02:50.519" v="430" actId="207"/>
          <ac:cxnSpMkLst>
            <pc:docMk/>
            <pc:sldMk cId="2238500460" sldId="604"/>
            <ac:cxnSpMk id="40" creationId="{F21DA73F-9C35-F97F-D766-6704D2DB8C4B}"/>
          </ac:cxnSpMkLst>
        </pc:cxnChg>
        <pc:cxnChg chg="mod">
          <ac:chgData name="Nicola Adams" userId="2f95f43e-de7e-4293-ae98-e1e30112b6bf" providerId="ADAL" clId="{285BE66C-95DF-4FB0-AC28-C994147A4631}" dt="2024-11-20T17:02:50.519" v="430" actId="207"/>
          <ac:cxnSpMkLst>
            <pc:docMk/>
            <pc:sldMk cId="2238500460" sldId="604"/>
            <ac:cxnSpMk id="74" creationId="{D78DBDB5-55E8-A08E-B7A5-843A7FF6BED4}"/>
          </ac:cxnSpMkLst>
        </pc:cxnChg>
        <pc:cxnChg chg="mod">
          <ac:chgData name="Nicola Adams" userId="2f95f43e-de7e-4293-ae98-e1e30112b6bf" providerId="ADAL" clId="{285BE66C-95DF-4FB0-AC28-C994147A4631}" dt="2024-11-20T17:02:50.519" v="430" actId="207"/>
          <ac:cxnSpMkLst>
            <pc:docMk/>
            <pc:sldMk cId="2238500460" sldId="604"/>
            <ac:cxnSpMk id="76" creationId="{ADB55EA0-D1BB-EA15-B799-388177A270D3}"/>
          </ac:cxnSpMkLst>
        </pc:cxnChg>
        <pc:cxnChg chg="mod">
          <ac:chgData name="Nicola Adams" userId="2f95f43e-de7e-4293-ae98-e1e30112b6bf" providerId="ADAL" clId="{285BE66C-95DF-4FB0-AC28-C994147A4631}" dt="2024-11-20T17:02:50.519" v="430" actId="207"/>
          <ac:cxnSpMkLst>
            <pc:docMk/>
            <pc:sldMk cId="2238500460" sldId="604"/>
            <ac:cxnSpMk id="77" creationId="{5E728B25-E75B-1854-7C8C-B5F1AE3A46D9}"/>
          </ac:cxnSpMkLst>
        </pc:cxnChg>
        <pc:cxnChg chg="mod">
          <ac:chgData name="Nicola Adams" userId="2f95f43e-de7e-4293-ae98-e1e30112b6bf" providerId="ADAL" clId="{285BE66C-95DF-4FB0-AC28-C994147A4631}" dt="2024-11-20T17:02:50.519" v="430" actId="207"/>
          <ac:cxnSpMkLst>
            <pc:docMk/>
            <pc:sldMk cId="2238500460" sldId="604"/>
            <ac:cxnSpMk id="79" creationId="{6D8B3671-5ED7-1455-B55F-911D612DE43A}"/>
          </ac:cxnSpMkLst>
        </pc:cxnChg>
        <pc:cxnChg chg="mod">
          <ac:chgData name="Nicola Adams" userId="2f95f43e-de7e-4293-ae98-e1e30112b6bf" providerId="ADAL" clId="{285BE66C-95DF-4FB0-AC28-C994147A4631}" dt="2024-11-20T17:02:50.519" v="430" actId="207"/>
          <ac:cxnSpMkLst>
            <pc:docMk/>
            <pc:sldMk cId="2238500460" sldId="604"/>
            <ac:cxnSpMk id="80" creationId="{1703286D-A76C-425A-98C8-A9DCA28CB0EB}"/>
          </ac:cxnSpMkLst>
        </pc:cxnChg>
      </pc:sldChg>
      <pc:sldChg chg="add del">
        <pc:chgData name="Nicola Adams" userId="2f95f43e-de7e-4293-ae98-e1e30112b6bf" providerId="ADAL" clId="{285BE66C-95DF-4FB0-AC28-C994147A4631}" dt="2024-11-22T14:15:01.683" v="11287" actId="47"/>
        <pc:sldMkLst>
          <pc:docMk/>
          <pc:sldMk cId="3984330713" sldId="605"/>
        </pc:sldMkLst>
      </pc:sldChg>
      <pc:sldChg chg="addSp delSp modSp mod ord modNotesTx">
        <pc:chgData name="Nicola Adams" userId="2f95f43e-de7e-4293-ae98-e1e30112b6bf" providerId="ADAL" clId="{285BE66C-95DF-4FB0-AC28-C994147A4631}" dt="2024-11-22T13:57:07.499" v="10082"/>
        <pc:sldMkLst>
          <pc:docMk/>
          <pc:sldMk cId="1458420214" sldId="606"/>
        </pc:sldMkLst>
        <pc:spChg chg="mod">
          <ac:chgData name="Nicola Adams" userId="2f95f43e-de7e-4293-ae98-e1e30112b6bf" providerId="ADAL" clId="{285BE66C-95DF-4FB0-AC28-C994147A4631}" dt="2024-11-20T16:51:56.829" v="266" actId="20577"/>
          <ac:spMkLst>
            <pc:docMk/>
            <pc:sldMk cId="1458420214" sldId="606"/>
            <ac:spMk id="3" creationId="{670D51B5-00D2-FBAB-7F09-88156DCCEB73}"/>
          </ac:spMkLst>
        </pc:spChg>
        <pc:spChg chg="mod">
          <ac:chgData name="Nicola Adams" userId="2f95f43e-de7e-4293-ae98-e1e30112b6bf" providerId="ADAL" clId="{285BE66C-95DF-4FB0-AC28-C994147A4631}" dt="2024-11-20T16:57:52.990" v="352" actId="12788"/>
          <ac:spMkLst>
            <pc:docMk/>
            <pc:sldMk cId="1458420214" sldId="606"/>
            <ac:spMk id="9" creationId="{BCCF93F4-059A-99B4-91FD-345855967D0E}"/>
          </ac:spMkLst>
        </pc:spChg>
        <pc:grpChg chg="add mod">
          <ac:chgData name="Nicola Adams" userId="2f95f43e-de7e-4293-ae98-e1e30112b6bf" providerId="ADAL" clId="{285BE66C-95DF-4FB0-AC28-C994147A4631}" dt="2024-11-20T16:51:13.105" v="251" actId="1076"/>
          <ac:grpSpMkLst>
            <pc:docMk/>
            <pc:sldMk cId="1458420214" sldId="606"/>
            <ac:grpSpMk id="4" creationId="{09536246-FFF4-3EE7-CAFF-9B5C0A664E1A}"/>
          </ac:grpSpMkLst>
        </pc:grpChg>
        <pc:graphicFrameChg chg="mod">
          <ac:chgData name="Nicola Adams" userId="2f95f43e-de7e-4293-ae98-e1e30112b6bf" providerId="ADAL" clId="{285BE66C-95DF-4FB0-AC28-C994147A4631}" dt="2024-11-20T16:51:13.105" v="251" actId="1076"/>
          <ac:graphicFrameMkLst>
            <pc:docMk/>
            <pc:sldMk cId="1458420214" sldId="606"/>
            <ac:graphicFrameMk id="2" creationId="{4BD0AE07-5C75-8203-08B2-E0554921E705}"/>
          </ac:graphicFrameMkLst>
        </pc:graphicFrameChg>
        <pc:picChg chg="mod">
          <ac:chgData name="Nicola Adams" userId="2f95f43e-de7e-4293-ae98-e1e30112b6bf" providerId="ADAL" clId="{285BE66C-95DF-4FB0-AC28-C994147A4631}" dt="2024-11-20T16:50:59.789" v="249" actId="164"/>
          <ac:picMkLst>
            <pc:docMk/>
            <pc:sldMk cId="1458420214" sldId="606"/>
            <ac:picMk id="6" creationId="{9D654613-728B-4A4B-777F-4EAB71CE7F25}"/>
          </ac:picMkLst>
        </pc:picChg>
        <pc:picChg chg="mod">
          <ac:chgData name="Nicola Adams" userId="2f95f43e-de7e-4293-ae98-e1e30112b6bf" providerId="ADAL" clId="{285BE66C-95DF-4FB0-AC28-C994147A4631}" dt="2024-11-20T16:50:59.789" v="249" actId="164"/>
          <ac:picMkLst>
            <pc:docMk/>
            <pc:sldMk cId="1458420214" sldId="606"/>
            <ac:picMk id="7" creationId="{87ED4903-1847-BBBE-A7CD-D4A40ED768D2}"/>
          </ac:picMkLst>
        </pc:picChg>
        <pc:picChg chg="mod">
          <ac:chgData name="Nicola Adams" userId="2f95f43e-de7e-4293-ae98-e1e30112b6bf" providerId="ADAL" clId="{285BE66C-95DF-4FB0-AC28-C994147A4631}" dt="2024-11-20T16:50:59.789" v="249" actId="164"/>
          <ac:picMkLst>
            <pc:docMk/>
            <pc:sldMk cId="1458420214" sldId="606"/>
            <ac:picMk id="10" creationId="{C7827BFF-AE59-ACF4-7C73-230E424095CA}"/>
          </ac:picMkLst>
        </pc:picChg>
        <pc:picChg chg="mod">
          <ac:chgData name="Nicola Adams" userId="2f95f43e-de7e-4293-ae98-e1e30112b6bf" providerId="ADAL" clId="{285BE66C-95DF-4FB0-AC28-C994147A4631}" dt="2024-11-20T16:50:59.789" v="249" actId="164"/>
          <ac:picMkLst>
            <pc:docMk/>
            <pc:sldMk cId="1458420214" sldId="606"/>
            <ac:picMk id="11" creationId="{57169DBC-748C-3A59-621F-C843FAB0AF64}"/>
          </ac:picMkLst>
        </pc:picChg>
        <pc:picChg chg="mod">
          <ac:chgData name="Nicola Adams" userId="2f95f43e-de7e-4293-ae98-e1e30112b6bf" providerId="ADAL" clId="{285BE66C-95DF-4FB0-AC28-C994147A4631}" dt="2024-11-20T16:50:59.789" v="249" actId="164"/>
          <ac:picMkLst>
            <pc:docMk/>
            <pc:sldMk cId="1458420214" sldId="606"/>
            <ac:picMk id="12" creationId="{59A53515-0847-08FA-B7AA-F1A2FDAF817C}"/>
          </ac:picMkLst>
        </pc:picChg>
        <pc:picChg chg="mod">
          <ac:chgData name="Nicola Adams" userId="2f95f43e-de7e-4293-ae98-e1e30112b6bf" providerId="ADAL" clId="{285BE66C-95DF-4FB0-AC28-C994147A4631}" dt="2024-11-20T16:50:59.789" v="249" actId="164"/>
          <ac:picMkLst>
            <pc:docMk/>
            <pc:sldMk cId="1458420214" sldId="606"/>
            <ac:picMk id="13" creationId="{C65A7762-25C2-BDC4-EEAC-A74EBE652E27}"/>
          </ac:picMkLst>
        </pc:picChg>
        <pc:picChg chg="mod">
          <ac:chgData name="Nicola Adams" userId="2f95f43e-de7e-4293-ae98-e1e30112b6bf" providerId="ADAL" clId="{285BE66C-95DF-4FB0-AC28-C994147A4631}" dt="2024-11-20T16:50:59.789" v="249" actId="164"/>
          <ac:picMkLst>
            <pc:docMk/>
            <pc:sldMk cId="1458420214" sldId="606"/>
            <ac:picMk id="14" creationId="{09EED7DC-6B54-F844-B859-64FE5A0E163F}"/>
          </ac:picMkLst>
        </pc:picChg>
        <pc:picChg chg="mod">
          <ac:chgData name="Nicola Adams" userId="2f95f43e-de7e-4293-ae98-e1e30112b6bf" providerId="ADAL" clId="{285BE66C-95DF-4FB0-AC28-C994147A4631}" dt="2024-11-20T16:50:59.789" v="249" actId="164"/>
          <ac:picMkLst>
            <pc:docMk/>
            <pc:sldMk cId="1458420214" sldId="606"/>
            <ac:picMk id="15" creationId="{41CF8FB7-5744-2282-A62A-AABA4A0E738A}"/>
          </ac:picMkLst>
        </pc:picChg>
        <pc:picChg chg="mod">
          <ac:chgData name="Nicola Adams" userId="2f95f43e-de7e-4293-ae98-e1e30112b6bf" providerId="ADAL" clId="{285BE66C-95DF-4FB0-AC28-C994147A4631}" dt="2024-11-20T16:50:59.789" v="249" actId="164"/>
          <ac:picMkLst>
            <pc:docMk/>
            <pc:sldMk cId="1458420214" sldId="606"/>
            <ac:picMk id="16" creationId="{DBC2F1A9-2992-B6B6-29AB-6A556865D9D2}"/>
          </ac:picMkLst>
        </pc:picChg>
        <pc:picChg chg="mod">
          <ac:chgData name="Nicola Adams" userId="2f95f43e-de7e-4293-ae98-e1e30112b6bf" providerId="ADAL" clId="{285BE66C-95DF-4FB0-AC28-C994147A4631}" dt="2024-11-20T16:50:59.789" v="249" actId="164"/>
          <ac:picMkLst>
            <pc:docMk/>
            <pc:sldMk cId="1458420214" sldId="606"/>
            <ac:picMk id="17" creationId="{5FDF1AD1-1280-25F0-BA12-9EE1EC9FC387}"/>
          </ac:picMkLst>
        </pc:picChg>
        <pc:picChg chg="mod">
          <ac:chgData name="Nicola Adams" userId="2f95f43e-de7e-4293-ae98-e1e30112b6bf" providerId="ADAL" clId="{285BE66C-95DF-4FB0-AC28-C994147A4631}" dt="2024-11-20T16:50:59.789" v="249" actId="164"/>
          <ac:picMkLst>
            <pc:docMk/>
            <pc:sldMk cId="1458420214" sldId="606"/>
            <ac:picMk id="18" creationId="{FE46F3E6-7DDD-B20C-6E31-5990B24BBC51}"/>
          </ac:picMkLst>
        </pc:picChg>
        <pc:picChg chg="mod">
          <ac:chgData name="Nicola Adams" userId="2f95f43e-de7e-4293-ae98-e1e30112b6bf" providerId="ADAL" clId="{285BE66C-95DF-4FB0-AC28-C994147A4631}" dt="2024-11-20T16:50:59.789" v="249" actId="164"/>
          <ac:picMkLst>
            <pc:docMk/>
            <pc:sldMk cId="1458420214" sldId="606"/>
            <ac:picMk id="19" creationId="{ABD8D0BC-9A26-2158-2E8F-4252B25EEE72}"/>
          </ac:picMkLst>
        </pc:picChg>
        <pc:picChg chg="mod">
          <ac:chgData name="Nicola Adams" userId="2f95f43e-de7e-4293-ae98-e1e30112b6bf" providerId="ADAL" clId="{285BE66C-95DF-4FB0-AC28-C994147A4631}" dt="2024-11-20T16:50:59.789" v="249" actId="164"/>
          <ac:picMkLst>
            <pc:docMk/>
            <pc:sldMk cId="1458420214" sldId="606"/>
            <ac:picMk id="20" creationId="{B311C502-C0EF-CA16-9672-85F74A29577A}"/>
          </ac:picMkLst>
        </pc:picChg>
        <pc:picChg chg="mod">
          <ac:chgData name="Nicola Adams" userId="2f95f43e-de7e-4293-ae98-e1e30112b6bf" providerId="ADAL" clId="{285BE66C-95DF-4FB0-AC28-C994147A4631}" dt="2024-11-20T16:50:59.789" v="249" actId="164"/>
          <ac:picMkLst>
            <pc:docMk/>
            <pc:sldMk cId="1458420214" sldId="606"/>
            <ac:picMk id="21" creationId="{05BA1546-3DDC-ECE9-C87F-753BF73176BA}"/>
          </ac:picMkLst>
        </pc:picChg>
        <pc:picChg chg="mod">
          <ac:chgData name="Nicola Adams" userId="2f95f43e-de7e-4293-ae98-e1e30112b6bf" providerId="ADAL" clId="{285BE66C-95DF-4FB0-AC28-C994147A4631}" dt="2024-11-20T16:50:59.789" v="249" actId="164"/>
          <ac:picMkLst>
            <pc:docMk/>
            <pc:sldMk cId="1458420214" sldId="606"/>
            <ac:picMk id="22" creationId="{A003B2D6-DE78-3CC4-CABF-75F736AFF75C}"/>
          </ac:picMkLst>
        </pc:picChg>
        <pc:picChg chg="mod">
          <ac:chgData name="Nicola Adams" userId="2f95f43e-de7e-4293-ae98-e1e30112b6bf" providerId="ADAL" clId="{285BE66C-95DF-4FB0-AC28-C994147A4631}" dt="2024-11-20T16:50:59.789" v="249" actId="164"/>
          <ac:picMkLst>
            <pc:docMk/>
            <pc:sldMk cId="1458420214" sldId="606"/>
            <ac:picMk id="23" creationId="{0ACA505C-F407-AB56-83B8-5B82E0CBD1E7}"/>
          </ac:picMkLst>
        </pc:picChg>
        <pc:picChg chg="add mod">
          <ac:chgData name="Nicola Adams" userId="2f95f43e-de7e-4293-ae98-e1e30112b6bf" providerId="ADAL" clId="{285BE66C-95DF-4FB0-AC28-C994147A4631}" dt="2024-11-22T13:33:26.977" v="8555"/>
          <ac:picMkLst>
            <pc:docMk/>
            <pc:sldMk cId="1458420214" sldId="606"/>
            <ac:picMk id="24" creationId="{A36ED034-2F5D-0C35-D3FD-B91DFA137E20}"/>
          </ac:picMkLst>
        </pc:picChg>
      </pc:sldChg>
      <pc:sldChg chg="addSp delSp modSp add mod ord modNotesTx">
        <pc:chgData name="Nicola Adams" userId="2f95f43e-de7e-4293-ae98-e1e30112b6bf" providerId="ADAL" clId="{285BE66C-95DF-4FB0-AC28-C994147A4631}" dt="2024-11-22T13:56:56.393" v="10081" actId="20577"/>
        <pc:sldMkLst>
          <pc:docMk/>
          <pc:sldMk cId="1760273401" sldId="607"/>
        </pc:sldMkLst>
        <pc:spChg chg="mod">
          <ac:chgData name="Nicola Adams" userId="2f95f43e-de7e-4293-ae98-e1e30112b6bf" providerId="ADAL" clId="{285BE66C-95DF-4FB0-AC28-C994147A4631}" dt="2024-11-20T16:53:41.111" v="276" actId="20577"/>
          <ac:spMkLst>
            <pc:docMk/>
            <pc:sldMk cId="1760273401" sldId="607"/>
            <ac:spMk id="3" creationId="{139A2C2A-23F1-A712-AD63-1405FD7CB861}"/>
          </ac:spMkLst>
        </pc:spChg>
        <pc:spChg chg="mod">
          <ac:chgData name="Nicola Adams" userId="2f95f43e-de7e-4293-ae98-e1e30112b6bf" providerId="ADAL" clId="{285BE66C-95DF-4FB0-AC28-C994147A4631}" dt="2024-11-20T16:57:46.869" v="351" actId="12788"/>
          <ac:spMkLst>
            <pc:docMk/>
            <pc:sldMk cId="1760273401" sldId="607"/>
            <ac:spMk id="9" creationId="{A07864FC-80DF-8B2E-7EB6-242155ED0CE1}"/>
          </ac:spMkLst>
        </pc:spChg>
        <pc:spChg chg="add mod">
          <ac:chgData name="Nicola Adams" userId="2f95f43e-de7e-4293-ae98-e1e30112b6bf" providerId="ADAL" clId="{285BE66C-95DF-4FB0-AC28-C994147A4631}" dt="2024-11-20T16:55:16.276" v="320" actId="1037"/>
          <ac:spMkLst>
            <pc:docMk/>
            <pc:sldMk cId="1760273401" sldId="607"/>
            <ac:spMk id="25" creationId="{DAE891A9-1C35-0527-EA85-56677DD5F8B0}"/>
          </ac:spMkLst>
        </pc:spChg>
        <pc:picChg chg="add mod">
          <ac:chgData name="Nicola Adams" userId="2f95f43e-de7e-4293-ae98-e1e30112b6bf" providerId="ADAL" clId="{285BE66C-95DF-4FB0-AC28-C994147A4631}" dt="2024-11-20T16:55:13.064" v="319" actId="1038"/>
          <ac:picMkLst>
            <pc:docMk/>
            <pc:sldMk cId="1760273401" sldId="607"/>
            <ac:picMk id="30" creationId="{8C93A8E0-3F44-DE38-495B-E37A02827A41}"/>
          </ac:picMkLst>
        </pc:picChg>
        <pc:picChg chg="add mod">
          <ac:chgData name="Nicola Adams" userId="2f95f43e-de7e-4293-ae98-e1e30112b6bf" providerId="ADAL" clId="{285BE66C-95DF-4FB0-AC28-C994147A4631}" dt="2024-11-22T13:32:18.838" v="8538"/>
          <ac:picMkLst>
            <pc:docMk/>
            <pc:sldMk cId="1760273401" sldId="607"/>
            <ac:picMk id="31" creationId="{343EAC1F-F8EB-24FC-3C0E-62916958688E}"/>
          </ac:picMkLst>
        </pc:picChg>
        <pc:cxnChg chg="add mod">
          <ac:chgData name="Nicola Adams" userId="2f95f43e-de7e-4293-ae98-e1e30112b6bf" providerId="ADAL" clId="{285BE66C-95DF-4FB0-AC28-C994147A4631}" dt="2024-11-20T16:52:46.024" v="271" actId="208"/>
          <ac:cxnSpMkLst>
            <pc:docMk/>
            <pc:sldMk cId="1760273401" sldId="607"/>
            <ac:cxnSpMk id="5" creationId="{BEAB272E-6652-9740-058D-E3017BB52BF8}"/>
          </ac:cxnSpMkLst>
        </pc:cxnChg>
        <pc:cxnChg chg="add mod">
          <ac:chgData name="Nicola Adams" userId="2f95f43e-de7e-4293-ae98-e1e30112b6bf" providerId="ADAL" clId="{285BE66C-95DF-4FB0-AC28-C994147A4631}" dt="2024-11-20T16:52:52.434" v="273" actId="1036"/>
          <ac:cxnSpMkLst>
            <pc:docMk/>
            <pc:sldMk cId="1760273401" sldId="607"/>
            <ac:cxnSpMk id="24" creationId="{DCDE728E-427E-0BBD-6498-8BF8543F0B18}"/>
          </ac:cxnSpMkLst>
        </pc:cxnChg>
      </pc:sldChg>
      <pc:sldChg chg="addSp delSp modSp add mod ord modNotesTx">
        <pc:chgData name="Nicola Adams" userId="2f95f43e-de7e-4293-ae98-e1e30112b6bf" providerId="ADAL" clId="{285BE66C-95DF-4FB0-AC28-C994147A4631}" dt="2024-11-22T14:02:46.943" v="10524" actId="20577"/>
        <pc:sldMkLst>
          <pc:docMk/>
          <pc:sldMk cId="4027562745" sldId="608"/>
        </pc:sldMkLst>
        <pc:spChg chg="mod">
          <ac:chgData name="Nicola Adams" userId="2f95f43e-de7e-4293-ae98-e1e30112b6bf" providerId="ADAL" clId="{285BE66C-95DF-4FB0-AC28-C994147A4631}" dt="2024-11-21T16:35:14.495" v="791" actId="164"/>
          <ac:spMkLst>
            <pc:docMk/>
            <pc:sldMk cId="4027562745" sldId="608"/>
            <ac:spMk id="4" creationId="{14F7C7EA-42C5-FABE-E0F5-32B41C7DF9A9}"/>
          </ac:spMkLst>
        </pc:spChg>
        <pc:spChg chg="mod">
          <ac:chgData name="Nicola Adams" userId="2f95f43e-de7e-4293-ae98-e1e30112b6bf" providerId="ADAL" clId="{285BE66C-95DF-4FB0-AC28-C994147A4631}" dt="2024-11-21T16:35:28.828" v="793" actId="207"/>
          <ac:spMkLst>
            <pc:docMk/>
            <pc:sldMk cId="4027562745" sldId="608"/>
            <ac:spMk id="5" creationId="{2BE54B56-1D27-93B0-3E9A-7B4A10932072}"/>
          </ac:spMkLst>
        </pc:spChg>
        <pc:spChg chg="mod">
          <ac:chgData name="Nicola Adams" userId="2f95f43e-de7e-4293-ae98-e1e30112b6bf" providerId="ADAL" clId="{285BE66C-95DF-4FB0-AC28-C994147A4631}" dt="2024-11-21T16:35:28.828" v="793" actId="207"/>
          <ac:spMkLst>
            <pc:docMk/>
            <pc:sldMk cId="4027562745" sldId="608"/>
            <ac:spMk id="6" creationId="{73D73ED1-B10D-C3A6-5761-BD1DCB71BB3C}"/>
          </ac:spMkLst>
        </pc:spChg>
        <pc:spChg chg="mod">
          <ac:chgData name="Nicola Adams" userId="2f95f43e-de7e-4293-ae98-e1e30112b6bf" providerId="ADAL" clId="{285BE66C-95DF-4FB0-AC28-C994147A4631}" dt="2024-11-21T16:35:28.828" v="793" actId="207"/>
          <ac:spMkLst>
            <pc:docMk/>
            <pc:sldMk cId="4027562745" sldId="608"/>
            <ac:spMk id="7" creationId="{BB052C55-BDBF-633F-3E8A-68CA45EBE238}"/>
          </ac:spMkLst>
        </pc:spChg>
        <pc:spChg chg="mod">
          <ac:chgData name="Nicola Adams" userId="2f95f43e-de7e-4293-ae98-e1e30112b6bf" providerId="ADAL" clId="{285BE66C-95DF-4FB0-AC28-C994147A4631}" dt="2024-11-21T16:35:28.828" v="793" actId="207"/>
          <ac:spMkLst>
            <pc:docMk/>
            <pc:sldMk cId="4027562745" sldId="608"/>
            <ac:spMk id="9" creationId="{FD83F91B-859C-E714-3FEF-69FB6B287826}"/>
          </ac:spMkLst>
        </pc:spChg>
        <pc:spChg chg="mod">
          <ac:chgData name="Nicola Adams" userId="2f95f43e-de7e-4293-ae98-e1e30112b6bf" providerId="ADAL" clId="{285BE66C-95DF-4FB0-AC28-C994147A4631}" dt="2024-11-21T16:35:28.828" v="793" actId="207"/>
          <ac:spMkLst>
            <pc:docMk/>
            <pc:sldMk cId="4027562745" sldId="608"/>
            <ac:spMk id="10" creationId="{E02A000D-D14C-AEA8-04AE-827BC642B387}"/>
          </ac:spMkLst>
        </pc:spChg>
        <pc:spChg chg="mod">
          <ac:chgData name="Nicola Adams" userId="2f95f43e-de7e-4293-ae98-e1e30112b6bf" providerId="ADAL" clId="{285BE66C-95DF-4FB0-AC28-C994147A4631}" dt="2024-11-22T13:33:52.651" v="8561" actId="1076"/>
          <ac:spMkLst>
            <pc:docMk/>
            <pc:sldMk cId="4027562745" sldId="608"/>
            <ac:spMk id="12" creationId="{66429050-5FDD-ED56-6E41-1C2BF2E6E102}"/>
          </ac:spMkLst>
        </pc:spChg>
        <pc:spChg chg="mod">
          <ac:chgData name="Nicola Adams" userId="2f95f43e-de7e-4293-ae98-e1e30112b6bf" providerId="ADAL" clId="{285BE66C-95DF-4FB0-AC28-C994147A4631}" dt="2024-11-21T16:35:39.695" v="794" actId="404"/>
          <ac:spMkLst>
            <pc:docMk/>
            <pc:sldMk cId="4027562745" sldId="608"/>
            <ac:spMk id="13" creationId="{BA9A5235-FF4A-E614-7256-6FFF00FEF6DE}"/>
          </ac:spMkLst>
        </pc:spChg>
        <pc:spChg chg="mod">
          <ac:chgData name="Nicola Adams" userId="2f95f43e-de7e-4293-ae98-e1e30112b6bf" providerId="ADAL" clId="{285BE66C-95DF-4FB0-AC28-C994147A4631}" dt="2024-11-21T16:35:45.115" v="795" actId="404"/>
          <ac:spMkLst>
            <pc:docMk/>
            <pc:sldMk cId="4027562745" sldId="608"/>
            <ac:spMk id="18" creationId="{6EB55BA5-A4FB-3779-0733-4F8C1E89DCF6}"/>
          </ac:spMkLst>
        </pc:spChg>
        <pc:spChg chg="mod">
          <ac:chgData name="Nicola Adams" userId="2f95f43e-de7e-4293-ae98-e1e30112b6bf" providerId="ADAL" clId="{285BE66C-95DF-4FB0-AC28-C994147A4631}" dt="2024-11-21T16:33:28.169" v="779" actId="404"/>
          <ac:spMkLst>
            <pc:docMk/>
            <pc:sldMk cId="4027562745" sldId="608"/>
            <ac:spMk id="23" creationId="{3BAA8A8D-63DC-EB06-BD5D-D932A99F756E}"/>
          </ac:spMkLst>
        </pc:spChg>
        <pc:grpChg chg="add mod">
          <ac:chgData name="Nicola Adams" userId="2f95f43e-de7e-4293-ae98-e1e30112b6bf" providerId="ADAL" clId="{285BE66C-95DF-4FB0-AC28-C994147A4631}" dt="2024-11-22T13:33:58.293" v="8562" actId="1076"/>
          <ac:grpSpMkLst>
            <pc:docMk/>
            <pc:sldMk cId="4027562745" sldId="608"/>
            <ac:grpSpMk id="2" creationId="{02292601-279B-740B-79D4-5ECA4B0BCBB5}"/>
          </ac:grpSpMkLst>
        </pc:grpChg>
        <pc:picChg chg="add mod">
          <ac:chgData name="Nicola Adams" userId="2f95f43e-de7e-4293-ae98-e1e30112b6bf" providerId="ADAL" clId="{285BE66C-95DF-4FB0-AC28-C994147A4631}" dt="2024-11-22T13:33:47.037" v="8559"/>
          <ac:picMkLst>
            <pc:docMk/>
            <pc:sldMk cId="4027562745" sldId="608"/>
            <ac:picMk id="3" creationId="{6965F29E-2E14-B71D-EAB0-C4497FE25EFD}"/>
          </ac:picMkLst>
        </pc:picChg>
      </pc:sldChg>
      <pc:sldChg chg="addSp delSp modSp add mod ord modNotesTx">
        <pc:chgData name="Nicola Adams" userId="2f95f43e-de7e-4293-ae98-e1e30112b6bf" providerId="ADAL" clId="{285BE66C-95DF-4FB0-AC28-C994147A4631}" dt="2024-11-22T14:00:10.725" v="10352" actId="20577"/>
        <pc:sldMkLst>
          <pc:docMk/>
          <pc:sldMk cId="1587488961" sldId="609"/>
        </pc:sldMkLst>
        <pc:spChg chg="mod">
          <ac:chgData name="Nicola Adams" userId="2f95f43e-de7e-4293-ae98-e1e30112b6bf" providerId="ADAL" clId="{285BE66C-95DF-4FB0-AC28-C994147A4631}" dt="2024-11-21T16:36:21.335" v="804" actId="6549"/>
          <ac:spMkLst>
            <pc:docMk/>
            <pc:sldMk cId="1587488961" sldId="609"/>
            <ac:spMk id="6" creationId="{AEEE9314-FA1C-0067-DBEE-76B415CD8ABC}"/>
          </ac:spMkLst>
        </pc:spChg>
        <pc:spChg chg="mod">
          <ac:chgData name="Nicola Adams" userId="2f95f43e-de7e-4293-ae98-e1e30112b6bf" providerId="ADAL" clId="{285BE66C-95DF-4FB0-AC28-C994147A4631}" dt="2024-11-21T16:36:41.552" v="807" actId="20577"/>
          <ac:spMkLst>
            <pc:docMk/>
            <pc:sldMk cId="1587488961" sldId="609"/>
            <ac:spMk id="8" creationId="{F937A47C-459B-DAC8-CA07-7BA1381AC11D}"/>
          </ac:spMkLst>
        </pc:spChg>
        <pc:picChg chg="add mod">
          <ac:chgData name="Nicola Adams" userId="2f95f43e-de7e-4293-ae98-e1e30112b6bf" providerId="ADAL" clId="{285BE66C-95DF-4FB0-AC28-C994147A4631}" dt="2024-11-22T13:33:33.291" v="8557"/>
          <ac:picMkLst>
            <pc:docMk/>
            <pc:sldMk cId="1587488961" sldId="609"/>
            <ac:picMk id="2" creationId="{1C93CEA7-6042-1714-FFC4-BECD6CFBD596}"/>
          </ac:picMkLst>
        </pc:picChg>
      </pc:sldChg>
      <pc:sldChg chg="addSp delSp modSp add mod ord modNotesTx">
        <pc:chgData name="Nicola Adams" userId="2f95f43e-de7e-4293-ae98-e1e30112b6bf" providerId="ADAL" clId="{285BE66C-95DF-4FB0-AC28-C994147A4631}" dt="2024-11-22T14:04:02.367" v="10945" actId="20577"/>
        <pc:sldMkLst>
          <pc:docMk/>
          <pc:sldMk cId="153467782" sldId="610"/>
        </pc:sldMkLst>
        <pc:spChg chg="mod">
          <ac:chgData name="Nicola Adams" userId="2f95f43e-de7e-4293-ae98-e1e30112b6bf" providerId="ADAL" clId="{285BE66C-95DF-4FB0-AC28-C994147A4631}" dt="2024-11-22T09:32:06.952" v="856" actId="113"/>
          <ac:spMkLst>
            <pc:docMk/>
            <pc:sldMk cId="153467782" sldId="610"/>
            <ac:spMk id="8" creationId="{51A936E3-82CA-2000-1BA7-C3DCF6DAFA0B}"/>
          </ac:spMkLst>
        </pc:spChg>
        <pc:spChg chg="mod">
          <ac:chgData name="Nicola Adams" userId="2f95f43e-de7e-4293-ae98-e1e30112b6bf" providerId="ADAL" clId="{285BE66C-95DF-4FB0-AC28-C994147A4631}" dt="2024-11-22T09:31:30.742" v="854" actId="1076"/>
          <ac:spMkLst>
            <pc:docMk/>
            <pc:sldMk cId="153467782" sldId="610"/>
            <ac:spMk id="10" creationId="{3E817B1F-4358-B4EA-E8CE-8B0042EA2129}"/>
          </ac:spMkLst>
        </pc:spChg>
        <pc:picChg chg="add mod">
          <ac:chgData name="Nicola Adams" userId="2f95f43e-de7e-4293-ae98-e1e30112b6bf" providerId="ADAL" clId="{285BE66C-95DF-4FB0-AC28-C994147A4631}" dt="2024-11-22T13:32:27.274" v="8542"/>
          <ac:picMkLst>
            <pc:docMk/>
            <pc:sldMk cId="153467782" sldId="610"/>
            <ac:picMk id="2" creationId="{BC894C31-68D3-697E-D15F-5D6FB2B37D2B}"/>
          </ac:picMkLst>
        </pc:picChg>
        <pc:picChg chg="mod">
          <ac:chgData name="Nicola Adams" userId="2f95f43e-de7e-4293-ae98-e1e30112b6bf" providerId="ADAL" clId="{285BE66C-95DF-4FB0-AC28-C994147A4631}" dt="2024-11-22T09:31:18.314" v="853" actId="1076"/>
          <ac:picMkLst>
            <pc:docMk/>
            <pc:sldMk cId="153467782" sldId="610"/>
            <ac:picMk id="6" creationId="{239994AD-52B1-E991-AE0D-7875845F7462}"/>
          </ac:picMkLst>
        </pc:picChg>
      </pc:sldChg>
      <pc:sldChg chg="add del">
        <pc:chgData name="Nicola Adams" userId="2f95f43e-de7e-4293-ae98-e1e30112b6bf" providerId="ADAL" clId="{285BE66C-95DF-4FB0-AC28-C994147A4631}" dt="2024-11-22T14:15:01.683" v="11287" actId="47"/>
        <pc:sldMkLst>
          <pc:docMk/>
          <pc:sldMk cId="733638171" sldId="611"/>
        </pc:sldMkLst>
      </pc:sldChg>
      <pc:sldChg chg="add del">
        <pc:chgData name="Nicola Adams" userId="2f95f43e-de7e-4293-ae98-e1e30112b6bf" providerId="ADAL" clId="{285BE66C-95DF-4FB0-AC28-C994147A4631}" dt="2024-11-22T14:15:01.683" v="11287" actId="47"/>
        <pc:sldMkLst>
          <pc:docMk/>
          <pc:sldMk cId="2662738999" sldId="612"/>
        </pc:sldMkLst>
      </pc:sldChg>
      <pc:sldChg chg="addSp delSp modSp add del mod ord modNotesTx">
        <pc:chgData name="Nicola Adams" userId="2f95f43e-de7e-4293-ae98-e1e30112b6bf" providerId="ADAL" clId="{285BE66C-95DF-4FB0-AC28-C994147A4631}" dt="2024-11-25T16:53:23.131" v="12894" actId="5793"/>
        <pc:sldMkLst>
          <pc:docMk/>
          <pc:sldMk cId="63869883" sldId="613"/>
        </pc:sldMkLst>
        <pc:spChg chg="mod">
          <ac:chgData name="Nicola Adams" userId="2f95f43e-de7e-4293-ae98-e1e30112b6bf" providerId="ADAL" clId="{285BE66C-95DF-4FB0-AC28-C994147A4631}" dt="2024-11-22T10:52:25.737" v="3047" actId="113"/>
          <ac:spMkLst>
            <pc:docMk/>
            <pc:sldMk cId="63869883" sldId="613"/>
            <ac:spMk id="4" creationId="{00000000-0000-0000-0000-000000000000}"/>
          </ac:spMkLst>
        </pc:spChg>
        <pc:spChg chg="add mod">
          <ac:chgData name="Nicola Adams" userId="2f95f43e-de7e-4293-ae98-e1e30112b6bf" providerId="ADAL" clId="{285BE66C-95DF-4FB0-AC28-C994147A4631}" dt="2024-11-22T10:49:28.247" v="2980" actId="20577"/>
          <ac:spMkLst>
            <pc:docMk/>
            <pc:sldMk cId="63869883" sldId="613"/>
            <ac:spMk id="5" creationId="{A2603FC1-3CC8-AB7D-419F-AFFD76926482}"/>
          </ac:spMkLst>
        </pc:spChg>
        <pc:graphicFrameChg chg="mod modGraphic">
          <ac:chgData name="Nicola Adams" userId="2f95f43e-de7e-4293-ae98-e1e30112b6bf" providerId="ADAL" clId="{285BE66C-95DF-4FB0-AC28-C994147A4631}" dt="2024-11-22T10:52:00.057" v="3038" actId="1076"/>
          <ac:graphicFrameMkLst>
            <pc:docMk/>
            <pc:sldMk cId="63869883" sldId="613"/>
            <ac:graphicFrameMk id="2" creationId="{00000000-0000-0000-0000-000000000000}"/>
          </ac:graphicFrameMkLst>
        </pc:graphicFrameChg>
        <pc:graphicFrameChg chg="mod modGraphic">
          <ac:chgData name="Nicola Adams" userId="2f95f43e-de7e-4293-ae98-e1e30112b6bf" providerId="ADAL" clId="{285BE66C-95DF-4FB0-AC28-C994147A4631}" dt="2024-11-22T10:52:00.057" v="3038" actId="1076"/>
          <ac:graphicFrameMkLst>
            <pc:docMk/>
            <pc:sldMk cId="63869883" sldId="613"/>
            <ac:graphicFrameMk id="3" creationId="{00000000-0000-0000-0000-000000000000}"/>
          </ac:graphicFrameMkLst>
        </pc:graphicFrameChg>
        <pc:graphicFrameChg chg="mod modGraphic">
          <ac:chgData name="Nicola Adams" userId="2f95f43e-de7e-4293-ae98-e1e30112b6bf" providerId="ADAL" clId="{285BE66C-95DF-4FB0-AC28-C994147A4631}" dt="2024-11-22T10:52:00.057" v="3038" actId="1076"/>
          <ac:graphicFrameMkLst>
            <pc:docMk/>
            <pc:sldMk cId="63869883" sldId="613"/>
            <ac:graphicFrameMk id="76" creationId="{00000000-0000-0000-0000-000000000000}"/>
          </ac:graphicFrameMkLst>
        </pc:graphicFrameChg>
        <pc:picChg chg="add mod">
          <ac:chgData name="Nicola Adams" userId="2f95f43e-de7e-4293-ae98-e1e30112b6bf" providerId="ADAL" clId="{285BE66C-95DF-4FB0-AC28-C994147A4631}" dt="2024-11-22T13:37:28.020" v="8604"/>
          <ac:picMkLst>
            <pc:docMk/>
            <pc:sldMk cId="63869883" sldId="613"/>
            <ac:picMk id="6" creationId="{B1F33AFA-98B7-5D30-D43C-BA3C9FD5788A}"/>
          </ac:picMkLst>
        </pc:picChg>
      </pc:sldChg>
      <pc:sldChg chg="addSp delSp modSp add del mod ord modNotesTx">
        <pc:chgData name="Nicola Adams" userId="2f95f43e-de7e-4293-ae98-e1e30112b6bf" providerId="ADAL" clId="{285BE66C-95DF-4FB0-AC28-C994147A4631}" dt="2024-11-22T14:40:09.797" v="11939" actId="20577"/>
        <pc:sldMkLst>
          <pc:docMk/>
          <pc:sldMk cId="1964608758" sldId="614"/>
        </pc:sldMkLst>
        <pc:spChg chg="add mod">
          <ac:chgData name="Nicola Adams" userId="2f95f43e-de7e-4293-ae98-e1e30112b6bf" providerId="ADAL" clId="{285BE66C-95DF-4FB0-AC28-C994147A4631}" dt="2024-11-22T11:37:56.538" v="4455" actId="20577"/>
          <ac:spMkLst>
            <pc:docMk/>
            <pc:sldMk cId="1964608758" sldId="614"/>
            <ac:spMk id="3" creationId="{429A08FC-58A7-F7BE-E8B8-1358D9372657}"/>
          </ac:spMkLst>
        </pc:spChg>
        <pc:spChg chg="mod">
          <ac:chgData name="Nicola Adams" userId="2f95f43e-de7e-4293-ae98-e1e30112b6bf" providerId="ADAL" clId="{285BE66C-95DF-4FB0-AC28-C994147A4631}" dt="2024-11-22T11:38:16.285" v="4488" actId="1076"/>
          <ac:spMkLst>
            <pc:docMk/>
            <pc:sldMk cId="1964608758" sldId="614"/>
            <ac:spMk id="15" creationId="{00000000-0000-0000-0000-000000000000}"/>
          </ac:spMkLst>
        </pc:spChg>
        <pc:grpChg chg="add mod">
          <ac:chgData name="Nicola Adams" userId="2f95f43e-de7e-4293-ae98-e1e30112b6bf" providerId="ADAL" clId="{285BE66C-95DF-4FB0-AC28-C994147A4631}" dt="2024-11-22T11:37:34.701" v="4444" actId="164"/>
          <ac:grpSpMkLst>
            <pc:docMk/>
            <pc:sldMk cId="1964608758" sldId="614"/>
            <ac:grpSpMk id="17" creationId="{ACED71BB-3998-BE59-036D-8C7853DC4489}"/>
          </ac:grpSpMkLst>
        </pc:grpChg>
        <pc:grpChg chg="add mod">
          <ac:chgData name="Nicola Adams" userId="2f95f43e-de7e-4293-ae98-e1e30112b6bf" providerId="ADAL" clId="{285BE66C-95DF-4FB0-AC28-C994147A4631}" dt="2024-11-22T11:37:37.318" v="4445" actId="1076"/>
          <ac:grpSpMkLst>
            <pc:docMk/>
            <pc:sldMk cId="1964608758" sldId="614"/>
            <ac:grpSpMk id="24" creationId="{B1150A8E-476D-8454-AD6D-AD5B6D000B78}"/>
          </ac:grpSpMkLst>
        </pc:grpChg>
        <pc:picChg chg="add mod">
          <ac:chgData name="Nicola Adams" userId="2f95f43e-de7e-4293-ae98-e1e30112b6bf" providerId="ADAL" clId="{285BE66C-95DF-4FB0-AC28-C994147A4631}" dt="2024-11-22T11:34:42.640" v="4409" actId="164"/>
          <ac:picMkLst>
            <pc:docMk/>
            <pc:sldMk cId="1964608758" sldId="614"/>
            <ac:picMk id="12" creationId="{25914326-05A9-0645-4F41-96F5AE9C8C56}"/>
          </ac:picMkLst>
        </pc:picChg>
        <pc:picChg chg="add mod">
          <ac:chgData name="Nicola Adams" userId="2f95f43e-de7e-4293-ae98-e1e30112b6bf" providerId="ADAL" clId="{285BE66C-95DF-4FB0-AC28-C994147A4631}" dt="2024-11-22T11:34:42.640" v="4409" actId="164"/>
          <ac:picMkLst>
            <pc:docMk/>
            <pc:sldMk cId="1964608758" sldId="614"/>
            <ac:picMk id="16" creationId="{C5D9523C-ACC2-7BC6-FA2B-3BB3092288CD}"/>
          </ac:picMkLst>
        </pc:picChg>
        <pc:picChg chg="add mod">
          <ac:chgData name="Nicola Adams" userId="2f95f43e-de7e-4293-ae98-e1e30112b6bf" providerId="ADAL" clId="{285BE66C-95DF-4FB0-AC28-C994147A4631}" dt="2024-11-22T11:37:34.701" v="4444" actId="164"/>
          <ac:picMkLst>
            <pc:docMk/>
            <pc:sldMk cId="1964608758" sldId="614"/>
            <ac:picMk id="19" creationId="{4EF60607-0305-BABD-86F6-C5B3D27FE7BF}"/>
          </ac:picMkLst>
        </pc:picChg>
        <pc:picChg chg="add mod">
          <ac:chgData name="Nicola Adams" userId="2f95f43e-de7e-4293-ae98-e1e30112b6bf" providerId="ADAL" clId="{285BE66C-95DF-4FB0-AC28-C994147A4631}" dt="2024-11-22T11:37:34.701" v="4444" actId="164"/>
          <ac:picMkLst>
            <pc:docMk/>
            <pc:sldMk cId="1964608758" sldId="614"/>
            <ac:picMk id="21" creationId="{554B5114-2EA2-7709-D5FA-384B0D0801D5}"/>
          </ac:picMkLst>
        </pc:picChg>
        <pc:picChg chg="add mod">
          <ac:chgData name="Nicola Adams" userId="2f95f43e-de7e-4293-ae98-e1e30112b6bf" providerId="ADAL" clId="{285BE66C-95DF-4FB0-AC28-C994147A4631}" dt="2024-11-22T11:37:34.701" v="4444" actId="164"/>
          <ac:picMkLst>
            <pc:docMk/>
            <pc:sldMk cId="1964608758" sldId="614"/>
            <ac:picMk id="23" creationId="{C2C0B081-2CE3-5812-FF62-3D447F73C670}"/>
          </ac:picMkLst>
        </pc:picChg>
        <pc:picChg chg="add mod">
          <ac:chgData name="Nicola Adams" userId="2f95f43e-de7e-4293-ae98-e1e30112b6bf" providerId="ADAL" clId="{285BE66C-95DF-4FB0-AC28-C994147A4631}" dt="2024-11-22T11:37:45.281" v="4447" actId="1076"/>
          <ac:picMkLst>
            <pc:docMk/>
            <pc:sldMk cId="1964608758" sldId="614"/>
            <ac:picMk id="25" creationId="{685BBBFB-CB7F-A7A3-62A5-672EDCC22DFF}"/>
          </ac:picMkLst>
        </pc:picChg>
        <pc:picChg chg="add mod">
          <ac:chgData name="Nicola Adams" userId="2f95f43e-de7e-4293-ae98-e1e30112b6bf" providerId="ADAL" clId="{285BE66C-95DF-4FB0-AC28-C994147A4631}" dt="2024-11-22T11:37:49.127" v="4449" actId="1076"/>
          <ac:picMkLst>
            <pc:docMk/>
            <pc:sldMk cId="1964608758" sldId="614"/>
            <ac:picMk id="26" creationId="{0762F893-08CE-9962-6D04-B061AF48C2AC}"/>
          </ac:picMkLst>
        </pc:picChg>
        <pc:picChg chg="add mod">
          <ac:chgData name="Nicola Adams" userId="2f95f43e-de7e-4293-ae98-e1e30112b6bf" providerId="ADAL" clId="{285BE66C-95DF-4FB0-AC28-C994147A4631}" dt="2024-11-22T11:37:52.962" v="4451" actId="1076"/>
          <ac:picMkLst>
            <pc:docMk/>
            <pc:sldMk cId="1964608758" sldId="614"/>
            <ac:picMk id="27" creationId="{9FA663FA-AB21-790C-FAD3-16069ADA295A}"/>
          </ac:picMkLst>
        </pc:picChg>
        <pc:picChg chg="add mod">
          <ac:chgData name="Nicola Adams" userId="2f95f43e-de7e-4293-ae98-e1e30112b6bf" providerId="ADAL" clId="{285BE66C-95DF-4FB0-AC28-C994147A4631}" dt="2024-11-22T13:37:10.926" v="8599"/>
          <ac:picMkLst>
            <pc:docMk/>
            <pc:sldMk cId="1964608758" sldId="614"/>
            <ac:picMk id="28" creationId="{7C1BA394-8BC9-CD07-36DE-9E7E0FA0A8CD}"/>
          </ac:picMkLst>
        </pc:picChg>
      </pc:sldChg>
      <pc:sldChg chg="addSp delSp modSp add mod modNotesTx">
        <pc:chgData name="Nicola Adams" userId="2f95f43e-de7e-4293-ae98-e1e30112b6bf" providerId="ADAL" clId="{285BE66C-95DF-4FB0-AC28-C994147A4631}" dt="2024-11-22T14:01:53.097" v="10440" actId="20577"/>
        <pc:sldMkLst>
          <pc:docMk/>
          <pc:sldMk cId="2741180594" sldId="615"/>
        </pc:sldMkLst>
        <pc:spChg chg="mod">
          <ac:chgData name="Nicola Adams" userId="2f95f43e-de7e-4293-ae98-e1e30112b6bf" providerId="ADAL" clId="{285BE66C-95DF-4FB0-AC28-C994147A4631}" dt="2024-11-22T10:29:26.698" v="2712" actId="20577"/>
          <ac:spMkLst>
            <pc:docMk/>
            <pc:sldMk cId="2741180594" sldId="615"/>
            <ac:spMk id="3" creationId="{01F01BA9-609A-3594-1A00-9BB72C799449}"/>
          </ac:spMkLst>
        </pc:spChg>
        <pc:spChg chg="mod">
          <ac:chgData name="Nicola Adams" userId="2f95f43e-de7e-4293-ae98-e1e30112b6bf" providerId="ADAL" clId="{285BE66C-95DF-4FB0-AC28-C994147A4631}" dt="2024-11-22T14:01:40.373" v="10414" actId="20577"/>
          <ac:spMkLst>
            <pc:docMk/>
            <pc:sldMk cId="2741180594" sldId="615"/>
            <ac:spMk id="4" creationId="{6B32958B-30E8-4BA4-F605-BFB0F1EEF49D}"/>
          </ac:spMkLst>
        </pc:spChg>
        <pc:picChg chg="add mod">
          <ac:chgData name="Nicola Adams" userId="2f95f43e-de7e-4293-ae98-e1e30112b6bf" providerId="ADAL" clId="{285BE66C-95DF-4FB0-AC28-C994147A4631}" dt="2024-11-22T10:30:19.101" v="2729" actId="1038"/>
          <ac:picMkLst>
            <pc:docMk/>
            <pc:sldMk cId="2741180594" sldId="615"/>
            <ac:picMk id="5" creationId="{EB3E78DE-5766-70F2-EF0B-12D20B2C7E25}"/>
          </ac:picMkLst>
        </pc:picChg>
        <pc:picChg chg="add mod">
          <ac:chgData name="Nicola Adams" userId="2f95f43e-de7e-4293-ae98-e1e30112b6bf" providerId="ADAL" clId="{285BE66C-95DF-4FB0-AC28-C994147A4631}" dt="2024-11-22T13:33:37.429" v="8558"/>
          <ac:picMkLst>
            <pc:docMk/>
            <pc:sldMk cId="2741180594" sldId="615"/>
            <ac:picMk id="6" creationId="{2CC6DB24-0744-0CF4-BE9A-56017A3A19FA}"/>
          </ac:picMkLst>
        </pc:picChg>
      </pc:sldChg>
      <pc:sldChg chg="addSp delSp modSp add mod ord modNotesTx">
        <pc:chgData name="Nicola Adams" userId="2f95f43e-de7e-4293-ae98-e1e30112b6bf" providerId="ADAL" clId="{285BE66C-95DF-4FB0-AC28-C994147A4631}" dt="2024-11-22T13:42:34.798" v="8882" actId="20577"/>
        <pc:sldMkLst>
          <pc:docMk/>
          <pc:sldMk cId="1696680270" sldId="616"/>
        </pc:sldMkLst>
        <pc:spChg chg="mod">
          <ac:chgData name="Nicola Adams" userId="2f95f43e-de7e-4293-ae98-e1e30112b6bf" providerId="ADAL" clId="{285BE66C-95DF-4FB0-AC28-C994147A4631}" dt="2024-11-22T11:43:47.865" v="4841" actId="1076"/>
          <ac:spMkLst>
            <pc:docMk/>
            <pc:sldMk cId="1696680270" sldId="616"/>
            <ac:spMk id="2" creationId="{00000000-0000-0000-0000-000000000000}"/>
          </ac:spMkLst>
        </pc:spChg>
        <pc:spChg chg="add mod">
          <ac:chgData name="Nicola Adams" userId="2f95f43e-de7e-4293-ae98-e1e30112b6bf" providerId="ADAL" clId="{285BE66C-95DF-4FB0-AC28-C994147A4631}" dt="2024-11-22T11:42:35.096" v="4740" actId="20577"/>
          <ac:spMkLst>
            <pc:docMk/>
            <pc:sldMk cId="1696680270" sldId="616"/>
            <ac:spMk id="5" creationId="{EF6698B1-D1FB-696F-5C60-A4573A3DF8EF}"/>
          </ac:spMkLst>
        </pc:spChg>
        <pc:picChg chg="mod">
          <ac:chgData name="Nicola Adams" userId="2f95f43e-de7e-4293-ae98-e1e30112b6bf" providerId="ADAL" clId="{285BE66C-95DF-4FB0-AC28-C994147A4631}" dt="2024-11-22T11:43:59.445" v="4844" actId="14100"/>
          <ac:picMkLst>
            <pc:docMk/>
            <pc:sldMk cId="1696680270" sldId="616"/>
            <ac:picMk id="4" creationId="{00000000-0000-0000-0000-000000000000}"/>
          </ac:picMkLst>
        </pc:picChg>
        <pc:picChg chg="add mod">
          <ac:chgData name="Nicola Adams" userId="2f95f43e-de7e-4293-ae98-e1e30112b6bf" providerId="ADAL" clId="{285BE66C-95DF-4FB0-AC28-C994147A4631}" dt="2024-11-22T13:33:17.800" v="8552"/>
          <ac:picMkLst>
            <pc:docMk/>
            <pc:sldMk cId="1696680270" sldId="616"/>
            <ac:picMk id="8" creationId="{59145E4D-F991-2ACA-27AB-4777F2295FC4}"/>
          </ac:picMkLst>
        </pc:picChg>
      </pc:sldChg>
      <pc:sldChg chg="addSp delSp modSp add del mod ord modNotesTx">
        <pc:chgData name="Nicola Adams" userId="2f95f43e-de7e-4293-ae98-e1e30112b6bf" providerId="ADAL" clId="{285BE66C-95DF-4FB0-AC28-C994147A4631}" dt="2024-11-25T17:14:21.352" v="13230" actId="20577"/>
        <pc:sldMkLst>
          <pc:docMk/>
          <pc:sldMk cId="1363804357" sldId="617"/>
        </pc:sldMkLst>
        <pc:spChg chg="add mod">
          <ac:chgData name="Nicola Adams" userId="2f95f43e-de7e-4293-ae98-e1e30112b6bf" providerId="ADAL" clId="{285BE66C-95DF-4FB0-AC28-C994147A4631}" dt="2024-11-22T11:44:37.094" v="4909" actId="20577"/>
          <ac:spMkLst>
            <pc:docMk/>
            <pc:sldMk cId="1363804357" sldId="617"/>
            <ac:spMk id="3" creationId="{676A205C-CF32-6317-24A1-D5ACA4B65245}"/>
          </ac:spMkLst>
        </pc:spChg>
        <pc:spChg chg="mod">
          <ac:chgData name="Nicola Adams" userId="2f95f43e-de7e-4293-ae98-e1e30112b6bf" providerId="ADAL" clId="{285BE66C-95DF-4FB0-AC28-C994147A4631}" dt="2024-11-25T17:13:09.249" v="13105" actId="20577"/>
          <ac:spMkLst>
            <pc:docMk/>
            <pc:sldMk cId="1363804357" sldId="617"/>
            <ac:spMk id="6" creationId="{00000000-0000-0000-0000-000000000000}"/>
          </ac:spMkLst>
        </pc:spChg>
        <pc:spChg chg="add mod">
          <ac:chgData name="Nicola Adams" userId="2f95f43e-de7e-4293-ae98-e1e30112b6bf" providerId="ADAL" clId="{285BE66C-95DF-4FB0-AC28-C994147A4631}" dt="2024-11-22T11:59:06.287" v="5191" actId="1076"/>
          <ac:spMkLst>
            <pc:docMk/>
            <pc:sldMk cId="1363804357" sldId="617"/>
            <ac:spMk id="31" creationId="{A5290F1C-1552-1311-6FF3-61B54C146344}"/>
          </ac:spMkLst>
        </pc:spChg>
        <pc:grpChg chg="add mod">
          <ac:chgData name="Nicola Adams" userId="2f95f43e-de7e-4293-ae98-e1e30112b6bf" providerId="ADAL" clId="{285BE66C-95DF-4FB0-AC28-C994147A4631}" dt="2024-11-22T11:51:47.125" v="5126" actId="1076"/>
          <ac:grpSpMkLst>
            <pc:docMk/>
            <pc:sldMk cId="1363804357" sldId="617"/>
            <ac:grpSpMk id="26" creationId="{1E0647BB-C9FF-D688-63BD-1FB9FBE7FE58}"/>
          </ac:grpSpMkLst>
        </pc:grpChg>
        <pc:grpChg chg="add mod">
          <ac:chgData name="Nicola Adams" userId="2f95f43e-de7e-4293-ae98-e1e30112b6bf" providerId="ADAL" clId="{285BE66C-95DF-4FB0-AC28-C994147A4631}" dt="2024-11-22T11:52:18.476" v="5131" actId="1076"/>
          <ac:grpSpMkLst>
            <pc:docMk/>
            <pc:sldMk cId="1363804357" sldId="617"/>
            <ac:grpSpMk id="30" creationId="{B29B1DAD-7FA0-B30B-96BD-1F97E7E3075C}"/>
          </ac:grpSpMkLst>
        </pc:grpChg>
        <pc:picChg chg="add mod">
          <ac:chgData name="Nicola Adams" userId="2f95f43e-de7e-4293-ae98-e1e30112b6bf" providerId="ADAL" clId="{285BE66C-95DF-4FB0-AC28-C994147A4631}" dt="2024-11-22T11:49:03.225" v="4967" actId="164"/>
          <ac:picMkLst>
            <pc:docMk/>
            <pc:sldMk cId="1363804357" sldId="617"/>
            <ac:picMk id="10" creationId="{617F1246-9525-4B48-35FE-489486510AB3}"/>
          </ac:picMkLst>
        </pc:picChg>
        <pc:picChg chg="add mod">
          <ac:chgData name="Nicola Adams" userId="2f95f43e-de7e-4293-ae98-e1e30112b6bf" providerId="ADAL" clId="{285BE66C-95DF-4FB0-AC28-C994147A4631}" dt="2024-11-22T11:52:16.999" v="5130" actId="164"/>
          <ac:picMkLst>
            <pc:docMk/>
            <pc:sldMk cId="1363804357" sldId="617"/>
            <ac:picMk id="27" creationId="{73D15466-872B-1C69-5BA6-0A6C7E311B6B}"/>
          </ac:picMkLst>
        </pc:picChg>
        <pc:picChg chg="add mod">
          <ac:chgData name="Nicola Adams" userId="2f95f43e-de7e-4293-ae98-e1e30112b6bf" providerId="ADAL" clId="{285BE66C-95DF-4FB0-AC28-C994147A4631}" dt="2024-11-22T11:52:16.999" v="5130" actId="164"/>
          <ac:picMkLst>
            <pc:docMk/>
            <pc:sldMk cId="1363804357" sldId="617"/>
            <ac:picMk id="28" creationId="{67344F6F-E144-36F0-7034-961927EA7C44}"/>
          </ac:picMkLst>
        </pc:picChg>
        <pc:picChg chg="add mod">
          <ac:chgData name="Nicola Adams" userId="2f95f43e-de7e-4293-ae98-e1e30112b6bf" providerId="ADAL" clId="{285BE66C-95DF-4FB0-AC28-C994147A4631}" dt="2024-11-22T11:52:16.999" v="5130" actId="164"/>
          <ac:picMkLst>
            <pc:docMk/>
            <pc:sldMk cId="1363804357" sldId="617"/>
            <ac:picMk id="29" creationId="{1A94D69A-FAA0-FDF3-BE25-FE761F6307CB}"/>
          </ac:picMkLst>
        </pc:picChg>
        <pc:picChg chg="add mod">
          <ac:chgData name="Nicola Adams" userId="2f95f43e-de7e-4293-ae98-e1e30112b6bf" providerId="ADAL" clId="{285BE66C-95DF-4FB0-AC28-C994147A4631}" dt="2024-11-22T13:37:29.878" v="8605"/>
          <ac:picMkLst>
            <pc:docMk/>
            <pc:sldMk cId="1363804357" sldId="617"/>
            <ac:picMk id="32" creationId="{BBDECC9B-6459-532F-0BBE-2CE2B563D4F5}"/>
          </ac:picMkLst>
        </pc:picChg>
        <pc:cxnChg chg="add mod">
          <ac:chgData name="Nicola Adams" userId="2f95f43e-de7e-4293-ae98-e1e30112b6bf" providerId="ADAL" clId="{285BE66C-95DF-4FB0-AC28-C994147A4631}" dt="2024-11-22T11:49:03.225" v="4967" actId="164"/>
          <ac:cxnSpMkLst>
            <pc:docMk/>
            <pc:sldMk cId="1363804357" sldId="617"/>
            <ac:cxnSpMk id="12" creationId="{2BAE8FFD-D9A0-D316-004E-0F7C223CB257}"/>
          </ac:cxnSpMkLst>
        </pc:cxnChg>
        <pc:cxnChg chg="add mod">
          <ac:chgData name="Nicola Adams" userId="2f95f43e-de7e-4293-ae98-e1e30112b6bf" providerId="ADAL" clId="{285BE66C-95DF-4FB0-AC28-C994147A4631}" dt="2024-11-22T11:49:03.225" v="4967" actId="164"/>
          <ac:cxnSpMkLst>
            <pc:docMk/>
            <pc:sldMk cId="1363804357" sldId="617"/>
            <ac:cxnSpMk id="17" creationId="{A91EF2BE-EBE4-832B-D105-5840899C1966}"/>
          </ac:cxnSpMkLst>
        </pc:cxnChg>
        <pc:cxnChg chg="add mod">
          <ac:chgData name="Nicola Adams" userId="2f95f43e-de7e-4293-ae98-e1e30112b6bf" providerId="ADAL" clId="{285BE66C-95DF-4FB0-AC28-C994147A4631}" dt="2024-11-22T11:49:03.225" v="4967" actId="164"/>
          <ac:cxnSpMkLst>
            <pc:docMk/>
            <pc:sldMk cId="1363804357" sldId="617"/>
            <ac:cxnSpMk id="19" creationId="{1A404470-14BE-E902-0AE1-E65BD7494E8A}"/>
          </ac:cxnSpMkLst>
        </pc:cxnChg>
        <pc:cxnChg chg="add mod">
          <ac:chgData name="Nicola Adams" userId="2f95f43e-de7e-4293-ae98-e1e30112b6bf" providerId="ADAL" clId="{285BE66C-95DF-4FB0-AC28-C994147A4631}" dt="2024-11-22T11:49:03.225" v="4967" actId="164"/>
          <ac:cxnSpMkLst>
            <pc:docMk/>
            <pc:sldMk cId="1363804357" sldId="617"/>
            <ac:cxnSpMk id="22" creationId="{4DB50D94-46CB-9196-D964-10AA09DE0B5E}"/>
          </ac:cxnSpMkLst>
        </pc:cxnChg>
        <pc:cxnChg chg="add mod">
          <ac:chgData name="Nicola Adams" userId="2f95f43e-de7e-4293-ae98-e1e30112b6bf" providerId="ADAL" clId="{285BE66C-95DF-4FB0-AC28-C994147A4631}" dt="2024-11-22T11:49:03.225" v="4967" actId="164"/>
          <ac:cxnSpMkLst>
            <pc:docMk/>
            <pc:sldMk cId="1363804357" sldId="617"/>
            <ac:cxnSpMk id="24" creationId="{A9D46A27-32CB-8447-5ADE-2C0B5216EE08}"/>
          </ac:cxnSpMkLst>
        </pc:cxnChg>
      </pc:sldChg>
      <pc:sldChg chg="addSp delSp modSp add del mod modNotesTx">
        <pc:chgData name="Nicola Adams" userId="2f95f43e-de7e-4293-ae98-e1e30112b6bf" providerId="ADAL" clId="{285BE66C-95DF-4FB0-AC28-C994147A4631}" dt="2024-11-25T17:40:24.610" v="14344" actId="20577"/>
        <pc:sldMkLst>
          <pc:docMk/>
          <pc:sldMk cId="1681548940" sldId="618"/>
        </pc:sldMkLst>
        <pc:spChg chg="add mod">
          <ac:chgData name="Nicola Adams" userId="2f95f43e-de7e-4293-ae98-e1e30112b6bf" providerId="ADAL" clId="{285BE66C-95DF-4FB0-AC28-C994147A4631}" dt="2024-11-22T12:00:25.373" v="5212" actId="20577"/>
          <ac:spMkLst>
            <pc:docMk/>
            <pc:sldMk cId="1681548940" sldId="618"/>
            <ac:spMk id="2" creationId="{D4F76ABE-849C-BD66-6515-7D22AE1A3B0B}"/>
          </ac:spMkLst>
        </pc:spChg>
        <pc:spChg chg="mod">
          <ac:chgData name="Nicola Adams" userId="2f95f43e-de7e-4293-ae98-e1e30112b6bf" providerId="ADAL" clId="{285BE66C-95DF-4FB0-AC28-C994147A4631}" dt="2024-11-22T12:02:41.104" v="5338" actId="1076"/>
          <ac:spMkLst>
            <pc:docMk/>
            <pc:sldMk cId="1681548940" sldId="618"/>
            <ac:spMk id="17" creationId="{00000000-0000-0000-0000-000000000000}"/>
          </ac:spMkLst>
        </pc:spChg>
        <pc:picChg chg="add mod">
          <ac:chgData name="Nicola Adams" userId="2f95f43e-de7e-4293-ae98-e1e30112b6bf" providerId="ADAL" clId="{285BE66C-95DF-4FB0-AC28-C994147A4631}" dt="2024-11-22T13:37:48.739" v="8613" actId="1076"/>
          <ac:picMkLst>
            <pc:docMk/>
            <pc:sldMk cId="1681548940" sldId="618"/>
            <ac:picMk id="3" creationId="{561849EC-CF63-7752-3E9F-7B4785BC9D0B}"/>
          </ac:picMkLst>
        </pc:picChg>
        <pc:picChg chg="add mod">
          <ac:chgData name="Nicola Adams" userId="2f95f43e-de7e-4293-ae98-e1e30112b6bf" providerId="ADAL" clId="{285BE66C-95DF-4FB0-AC28-C994147A4631}" dt="2024-11-22T13:37:52.589" v="8614" actId="1076"/>
          <ac:picMkLst>
            <pc:docMk/>
            <pc:sldMk cId="1681548940" sldId="618"/>
            <ac:picMk id="4" creationId="{D5495D86-27F0-1DB9-0150-79145F6055AF}"/>
          </ac:picMkLst>
        </pc:picChg>
        <pc:picChg chg="add mod">
          <ac:chgData name="Nicola Adams" userId="2f95f43e-de7e-4293-ae98-e1e30112b6bf" providerId="ADAL" clId="{285BE66C-95DF-4FB0-AC28-C994147A4631}" dt="2024-11-22T13:37:47.010" v="8612" actId="1076"/>
          <ac:picMkLst>
            <pc:docMk/>
            <pc:sldMk cId="1681548940" sldId="618"/>
            <ac:picMk id="5" creationId="{5D62B443-CB48-D2E8-B62A-F674CD6D76C6}"/>
          </ac:picMkLst>
        </pc:picChg>
        <pc:picChg chg="add mod">
          <ac:chgData name="Nicola Adams" userId="2f95f43e-de7e-4293-ae98-e1e30112b6bf" providerId="ADAL" clId="{285BE66C-95DF-4FB0-AC28-C994147A4631}" dt="2024-11-22T13:37:53.595" v="8615"/>
          <ac:picMkLst>
            <pc:docMk/>
            <pc:sldMk cId="1681548940" sldId="618"/>
            <ac:picMk id="6" creationId="{CA6152F0-5575-EE22-6B96-4A70CF5FD1FD}"/>
          </ac:picMkLst>
        </pc:picChg>
      </pc:sldChg>
      <pc:sldChg chg="addSp delSp modSp add mod ord modNotesTx">
        <pc:chgData name="Nicola Adams" userId="2f95f43e-de7e-4293-ae98-e1e30112b6bf" providerId="ADAL" clId="{285BE66C-95DF-4FB0-AC28-C994147A4631}" dt="2024-11-22T13:43:58.929" v="9017" actId="20577"/>
        <pc:sldMkLst>
          <pc:docMk/>
          <pc:sldMk cId="418823433" sldId="619"/>
        </pc:sldMkLst>
        <pc:spChg chg="add mod">
          <ac:chgData name="Nicola Adams" userId="2f95f43e-de7e-4293-ae98-e1e30112b6bf" providerId="ADAL" clId="{285BE66C-95DF-4FB0-AC28-C994147A4631}" dt="2024-11-22T12:13:11.816" v="6013" actId="20577"/>
          <ac:spMkLst>
            <pc:docMk/>
            <pc:sldMk cId="418823433" sldId="619"/>
            <ac:spMk id="2" creationId="{FCD17DDD-DD49-A6BE-31F6-DCBEDF217E51}"/>
          </ac:spMkLst>
        </pc:spChg>
        <pc:spChg chg="mod">
          <ac:chgData name="Nicola Adams" userId="2f95f43e-de7e-4293-ae98-e1e30112b6bf" providerId="ADAL" clId="{285BE66C-95DF-4FB0-AC28-C994147A4631}" dt="2024-11-22T13:43:07.248" v="8929" actId="20577"/>
          <ac:spMkLst>
            <pc:docMk/>
            <pc:sldMk cId="418823433" sldId="619"/>
            <ac:spMk id="4" creationId="{00000000-0000-0000-0000-000000000000}"/>
          </ac:spMkLst>
        </pc:spChg>
        <pc:grpChg chg="add mod">
          <ac:chgData name="Nicola Adams" userId="2f95f43e-de7e-4293-ae98-e1e30112b6bf" providerId="ADAL" clId="{285BE66C-95DF-4FB0-AC28-C994147A4631}" dt="2024-11-22T12:06:33.065" v="5512" actId="1076"/>
          <ac:grpSpMkLst>
            <pc:docMk/>
            <pc:sldMk cId="418823433" sldId="619"/>
            <ac:grpSpMk id="16" creationId="{E429EA8C-2009-F865-AB55-7642FAFB8F25}"/>
          </ac:grpSpMkLst>
        </pc:grpChg>
        <pc:picChg chg="add mod">
          <ac:chgData name="Nicola Adams" userId="2f95f43e-de7e-4293-ae98-e1e30112b6bf" providerId="ADAL" clId="{285BE66C-95DF-4FB0-AC28-C994147A4631}" dt="2024-11-22T12:06:29.860" v="5511" actId="164"/>
          <ac:picMkLst>
            <pc:docMk/>
            <pc:sldMk cId="418823433" sldId="619"/>
            <ac:picMk id="6" creationId="{ADEDA021-9D4C-4BD5-7FE4-667F0DF38DE6}"/>
          </ac:picMkLst>
        </pc:picChg>
        <pc:picChg chg="add mod">
          <ac:chgData name="Nicola Adams" userId="2f95f43e-de7e-4293-ae98-e1e30112b6bf" providerId="ADAL" clId="{285BE66C-95DF-4FB0-AC28-C994147A4631}" dt="2024-11-22T12:06:29.860" v="5511" actId="164"/>
          <ac:picMkLst>
            <pc:docMk/>
            <pc:sldMk cId="418823433" sldId="619"/>
            <ac:picMk id="8" creationId="{C4667F2C-8613-A45E-7434-4A146E63C301}"/>
          </ac:picMkLst>
        </pc:picChg>
        <pc:picChg chg="add mod">
          <ac:chgData name="Nicola Adams" userId="2f95f43e-de7e-4293-ae98-e1e30112b6bf" providerId="ADAL" clId="{285BE66C-95DF-4FB0-AC28-C994147A4631}" dt="2024-11-22T12:06:29.860" v="5511" actId="164"/>
          <ac:picMkLst>
            <pc:docMk/>
            <pc:sldMk cId="418823433" sldId="619"/>
            <ac:picMk id="9" creationId="{3ACA5D9A-E28E-94F5-EC97-2E1E61F20E53}"/>
          </ac:picMkLst>
        </pc:picChg>
        <pc:picChg chg="add mod">
          <ac:chgData name="Nicola Adams" userId="2f95f43e-de7e-4293-ae98-e1e30112b6bf" providerId="ADAL" clId="{285BE66C-95DF-4FB0-AC28-C994147A4631}" dt="2024-11-22T12:06:29.860" v="5511" actId="164"/>
          <ac:picMkLst>
            <pc:docMk/>
            <pc:sldMk cId="418823433" sldId="619"/>
            <ac:picMk id="10" creationId="{0D0D8364-1D0B-2CAC-6133-1DD32164A31F}"/>
          </ac:picMkLst>
        </pc:picChg>
        <pc:picChg chg="add mod">
          <ac:chgData name="Nicola Adams" userId="2f95f43e-de7e-4293-ae98-e1e30112b6bf" providerId="ADAL" clId="{285BE66C-95DF-4FB0-AC28-C994147A4631}" dt="2024-11-22T12:06:29.860" v="5511" actId="164"/>
          <ac:picMkLst>
            <pc:docMk/>
            <pc:sldMk cId="418823433" sldId="619"/>
            <ac:picMk id="11" creationId="{3B914136-D8B9-82AD-BC65-96D40A8D3F27}"/>
          </ac:picMkLst>
        </pc:picChg>
        <pc:picChg chg="add mod">
          <ac:chgData name="Nicola Adams" userId="2f95f43e-de7e-4293-ae98-e1e30112b6bf" providerId="ADAL" clId="{285BE66C-95DF-4FB0-AC28-C994147A4631}" dt="2024-11-22T12:06:29.860" v="5511" actId="164"/>
          <ac:picMkLst>
            <pc:docMk/>
            <pc:sldMk cId="418823433" sldId="619"/>
            <ac:picMk id="12" creationId="{F3DE5191-826E-AA3B-4E8D-849B4C1B2B9C}"/>
          </ac:picMkLst>
        </pc:picChg>
        <pc:picChg chg="add mod">
          <ac:chgData name="Nicola Adams" userId="2f95f43e-de7e-4293-ae98-e1e30112b6bf" providerId="ADAL" clId="{285BE66C-95DF-4FB0-AC28-C994147A4631}" dt="2024-11-22T12:06:29.860" v="5511" actId="164"/>
          <ac:picMkLst>
            <pc:docMk/>
            <pc:sldMk cId="418823433" sldId="619"/>
            <ac:picMk id="13" creationId="{332DAB61-B3C9-D5BB-F57F-09509BAB616E}"/>
          </ac:picMkLst>
        </pc:picChg>
        <pc:picChg chg="add mod">
          <ac:chgData name="Nicola Adams" userId="2f95f43e-de7e-4293-ae98-e1e30112b6bf" providerId="ADAL" clId="{285BE66C-95DF-4FB0-AC28-C994147A4631}" dt="2024-11-22T12:06:29.860" v="5511" actId="164"/>
          <ac:picMkLst>
            <pc:docMk/>
            <pc:sldMk cId="418823433" sldId="619"/>
            <ac:picMk id="14" creationId="{DCF99603-AE2B-765D-C699-0A812ECA3676}"/>
          </ac:picMkLst>
        </pc:picChg>
        <pc:picChg chg="add mod">
          <ac:chgData name="Nicola Adams" userId="2f95f43e-de7e-4293-ae98-e1e30112b6bf" providerId="ADAL" clId="{285BE66C-95DF-4FB0-AC28-C994147A4631}" dt="2024-11-22T12:06:29.860" v="5511" actId="164"/>
          <ac:picMkLst>
            <pc:docMk/>
            <pc:sldMk cId="418823433" sldId="619"/>
            <ac:picMk id="15" creationId="{BFF2F0E1-895B-4315-CD70-3A4700147491}"/>
          </ac:picMkLst>
        </pc:picChg>
        <pc:picChg chg="add mod">
          <ac:chgData name="Nicola Adams" userId="2f95f43e-de7e-4293-ae98-e1e30112b6bf" providerId="ADAL" clId="{285BE66C-95DF-4FB0-AC28-C994147A4631}" dt="2024-11-22T13:32:10.314" v="8534"/>
          <ac:picMkLst>
            <pc:docMk/>
            <pc:sldMk cId="418823433" sldId="619"/>
            <ac:picMk id="18" creationId="{4C3706F4-5E2F-7021-89F0-2AFBC7411BE7}"/>
          </ac:picMkLst>
        </pc:picChg>
      </pc:sldChg>
      <pc:sldChg chg="addSp delSp modSp add del mod ord modNotesTx">
        <pc:chgData name="Nicola Adams" userId="2f95f43e-de7e-4293-ae98-e1e30112b6bf" providerId="ADAL" clId="{285BE66C-95DF-4FB0-AC28-C994147A4631}" dt="2024-11-25T17:16:01.651" v="13374" actId="20577"/>
        <pc:sldMkLst>
          <pc:docMk/>
          <pc:sldMk cId="3712951738" sldId="620"/>
        </pc:sldMkLst>
        <pc:spChg chg="add mod">
          <ac:chgData name="Nicola Adams" userId="2f95f43e-de7e-4293-ae98-e1e30112b6bf" providerId="ADAL" clId="{285BE66C-95DF-4FB0-AC28-C994147A4631}" dt="2024-11-22T12:13:14.524" v="6015" actId="20577"/>
          <ac:spMkLst>
            <pc:docMk/>
            <pc:sldMk cId="3712951738" sldId="620"/>
            <ac:spMk id="3" creationId="{4BD7AF41-3C21-85C8-BFE6-4C427A8874D6}"/>
          </ac:spMkLst>
        </pc:spChg>
        <pc:spChg chg="mod">
          <ac:chgData name="Nicola Adams" userId="2f95f43e-de7e-4293-ae98-e1e30112b6bf" providerId="ADAL" clId="{285BE66C-95DF-4FB0-AC28-C994147A4631}" dt="2024-11-22T12:34:32.215" v="6188" actId="1076"/>
          <ac:spMkLst>
            <pc:docMk/>
            <pc:sldMk cId="3712951738" sldId="620"/>
            <ac:spMk id="6" creationId="{00000000-0000-0000-0000-000000000000}"/>
          </ac:spMkLst>
        </pc:spChg>
        <pc:spChg chg="add mod">
          <ac:chgData name="Nicola Adams" userId="2f95f43e-de7e-4293-ae98-e1e30112b6bf" providerId="ADAL" clId="{285BE66C-95DF-4FB0-AC28-C994147A4631}" dt="2024-11-22T12:34:06.684" v="6180" actId="164"/>
          <ac:spMkLst>
            <pc:docMk/>
            <pc:sldMk cId="3712951738" sldId="620"/>
            <ac:spMk id="9" creationId="{B117C7C7-323E-4E14-0B8D-5F0B19A7D1EA}"/>
          </ac:spMkLst>
        </pc:spChg>
        <pc:spChg chg="add mod">
          <ac:chgData name="Nicola Adams" userId="2f95f43e-de7e-4293-ae98-e1e30112b6bf" providerId="ADAL" clId="{285BE66C-95DF-4FB0-AC28-C994147A4631}" dt="2024-11-22T12:34:06.684" v="6180" actId="164"/>
          <ac:spMkLst>
            <pc:docMk/>
            <pc:sldMk cId="3712951738" sldId="620"/>
            <ac:spMk id="10" creationId="{0B423EEF-8428-F44D-9FD6-1C59DCF25A72}"/>
          </ac:spMkLst>
        </pc:spChg>
        <pc:spChg chg="add mod">
          <ac:chgData name="Nicola Adams" userId="2f95f43e-de7e-4293-ae98-e1e30112b6bf" providerId="ADAL" clId="{285BE66C-95DF-4FB0-AC28-C994147A4631}" dt="2024-11-22T12:34:06.684" v="6180" actId="164"/>
          <ac:spMkLst>
            <pc:docMk/>
            <pc:sldMk cId="3712951738" sldId="620"/>
            <ac:spMk id="11" creationId="{962422F6-0D80-2BA0-F724-C17D0A80C689}"/>
          </ac:spMkLst>
        </pc:spChg>
        <pc:spChg chg="add mod">
          <ac:chgData name="Nicola Adams" userId="2f95f43e-de7e-4293-ae98-e1e30112b6bf" providerId="ADAL" clId="{285BE66C-95DF-4FB0-AC28-C994147A4631}" dt="2024-11-22T12:34:06.684" v="6180" actId="164"/>
          <ac:spMkLst>
            <pc:docMk/>
            <pc:sldMk cId="3712951738" sldId="620"/>
            <ac:spMk id="12" creationId="{31E8E478-93A3-E096-2DE1-FD013763793F}"/>
          </ac:spMkLst>
        </pc:spChg>
        <pc:spChg chg="add mod">
          <ac:chgData name="Nicola Adams" userId="2f95f43e-de7e-4293-ae98-e1e30112b6bf" providerId="ADAL" clId="{285BE66C-95DF-4FB0-AC28-C994147A4631}" dt="2024-11-22T12:34:06.684" v="6180" actId="164"/>
          <ac:spMkLst>
            <pc:docMk/>
            <pc:sldMk cId="3712951738" sldId="620"/>
            <ac:spMk id="13" creationId="{2F2E3304-6318-B349-D3C1-3D7C52ED67B3}"/>
          </ac:spMkLst>
        </pc:spChg>
        <pc:spChg chg="add mod">
          <ac:chgData name="Nicola Adams" userId="2f95f43e-de7e-4293-ae98-e1e30112b6bf" providerId="ADAL" clId="{285BE66C-95DF-4FB0-AC28-C994147A4631}" dt="2024-11-22T12:34:06.684" v="6180" actId="164"/>
          <ac:spMkLst>
            <pc:docMk/>
            <pc:sldMk cId="3712951738" sldId="620"/>
            <ac:spMk id="14" creationId="{82280EDC-6DFD-0DC9-BB1F-85DBB23CBBEC}"/>
          </ac:spMkLst>
        </pc:spChg>
        <pc:grpChg chg="add mod">
          <ac:chgData name="Nicola Adams" userId="2f95f43e-de7e-4293-ae98-e1e30112b6bf" providerId="ADAL" clId="{285BE66C-95DF-4FB0-AC28-C994147A4631}" dt="2024-11-22T12:34:19.838" v="6185" actId="1076"/>
          <ac:grpSpMkLst>
            <pc:docMk/>
            <pc:sldMk cId="3712951738" sldId="620"/>
            <ac:grpSpMk id="15" creationId="{7D122071-0B40-858A-907B-0D805A61800C}"/>
          </ac:grpSpMkLst>
        </pc:grpChg>
        <pc:picChg chg="add mod">
          <ac:chgData name="Nicola Adams" userId="2f95f43e-de7e-4293-ae98-e1e30112b6bf" providerId="ADAL" clId="{285BE66C-95DF-4FB0-AC28-C994147A4631}" dt="2024-11-22T13:37:32.150" v="8606"/>
          <ac:picMkLst>
            <pc:docMk/>
            <pc:sldMk cId="3712951738" sldId="620"/>
            <ac:picMk id="17" creationId="{48DCF621-5A01-94CA-47FE-EF667C8F269C}"/>
          </ac:picMkLst>
        </pc:picChg>
      </pc:sldChg>
      <pc:sldChg chg="addSp delSp modSp add del mod">
        <pc:chgData name="Nicola Adams" userId="2f95f43e-de7e-4293-ae98-e1e30112b6bf" providerId="ADAL" clId="{285BE66C-95DF-4FB0-AC28-C994147A4631}" dt="2024-11-22T12:40:29.618" v="6216" actId="47"/>
        <pc:sldMkLst>
          <pc:docMk/>
          <pc:sldMk cId="4193575329" sldId="621"/>
        </pc:sldMkLst>
      </pc:sldChg>
      <pc:sldChg chg="addSp delSp modSp add del mod modNotesTx">
        <pc:chgData name="Nicola Adams" userId="2f95f43e-de7e-4293-ae98-e1e30112b6bf" providerId="ADAL" clId="{285BE66C-95DF-4FB0-AC28-C994147A4631}" dt="2024-11-22T14:53:32.216" v="12145" actId="20577"/>
        <pc:sldMkLst>
          <pc:docMk/>
          <pc:sldMk cId="3490166046" sldId="622"/>
        </pc:sldMkLst>
        <pc:spChg chg="mod">
          <ac:chgData name="Nicola Adams" userId="2f95f43e-de7e-4293-ae98-e1e30112b6bf" providerId="ADAL" clId="{285BE66C-95DF-4FB0-AC28-C994147A4631}" dt="2024-11-22T12:50:07.896" v="6849" actId="1076"/>
          <ac:spMkLst>
            <pc:docMk/>
            <pc:sldMk cId="3490166046" sldId="622"/>
            <ac:spMk id="2" creationId="{00000000-0000-0000-0000-000000000000}"/>
          </ac:spMkLst>
        </pc:spChg>
        <pc:spChg chg="mod">
          <ac:chgData name="Nicola Adams" userId="2f95f43e-de7e-4293-ae98-e1e30112b6bf" providerId="ADAL" clId="{285BE66C-95DF-4FB0-AC28-C994147A4631}" dt="2024-11-22T12:51:52.856" v="6896" actId="20577"/>
          <ac:spMkLst>
            <pc:docMk/>
            <pc:sldMk cId="3490166046" sldId="622"/>
            <ac:spMk id="5" creationId="{00000000-0000-0000-0000-000000000000}"/>
          </ac:spMkLst>
        </pc:spChg>
        <pc:spChg chg="add mod">
          <ac:chgData name="Nicola Adams" userId="2f95f43e-de7e-4293-ae98-e1e30112b6bf" providerId="ADAL" clId="{285BE66C-95DF-4FB0-AC28-C994147A4631}" dt="2024-11-22T12:42:21.685" v="6233" actId="20577"/>
          <ac:spMkLst>
            <pc:docMk/>
            <pc:sldMk cId="3490166046" sldId="622"/>
            <ac:spMk id="6" creationId="{33F764D3-0CF5-D9AD-4BA3-7458A97C2E4A}"/>
          </ac:spMkLst>
        </pc:spChg>
        <pc:spChg chg="add mod">
          <ac:chgData name="Nicola Adams" userId="2f95f43e-de7e-4293-ae98-e1e30112b6bf" providerId="ADAL" clId="{285BE66C-95DF-4FB0-AC28-C994147A4631}" dt="2024-11-22T12:51:04.961" v="6869" actId="1076"/>
          <ac:spMkLst>
            <pc:docMk/>
            <pc:sldMk cId="3490166046" sldId="622"/>
            <ac:spMk id="8" creationId="{FEEED3C9-FE7F-7DF7-BAC7-CEA5AC252D3D}"/>
          </ac:spMkLst>
        </pc:spChg>
        <pc:spChg chg="mod">
          <ac:chgData name="Nicola Adams" userId="2f95f43e-de7e-4293-ae98-e1e30112b6bf" providerId="ADAL" clId="{285BE66C-95DF-4FB0-AC28-C994147A4631}" dt="2024-11-22T12:50:15.864" v="6850" actId="1076"/>
          <ac:spMkLst>
            <pc:docMk/>
            <pc:sldMk cId="3490166046" sldId="622"/>
            <ac:spMk id="9" creationId="{00000000-0000-0000-0000-000000000000}"/>
          </ac:spMkLst>
        </pc:spChg>
        <pc:spChg chg="mod">
          <ac:chgData name="Nicola Adams" userId="2f95f43e-de7e-4293-ae98-e1e30112b6bf" providerId="ADAL" clId="{285BE66C-95DF-4FB0-AC28-C994147A4631}" dt="2024-11-22T12:50:07.896" v="6849" actId="1076"/>
          <ac:spMkLst>
            <pc:docMk/>
            <pc:sldMk cId="3490166046" sldId="622"/>
            <ac:spMk id="13" creationId="{00000000-0000-0000-0000-000000000000}"/>
          </ac:spMkLst>
        </pc:spChg>
        <pc:picChg chg="add mod">
          <ac:chgData name="Nicola Adams" userId="2f95f43e-de7e-4293-ae98-e1e30112b6bf" providerId="ADAL" clId="{285BE66C-95DF-4FB0-AC28-C994147A4631}" dt="2024-11-22T12:51:13.032" v="6872" actId="1076"/>
          <ac:picMkLst>
            <pc:docMk/>
            <pc:sldMk cId="3490166046" sldId="622"/>
            <ac:picMk id="11" creationId="{B39D262B-22EA-7500-A08F-F99163F3D69F}"/>
          </ac:picMkLst>
        </pc:picChg>
        <pc:picChg chg="add mod">
          <ac:chgData name="Nicola Adams" userId="2f95f43e-de7e-4293-ae98-e1e30112b6bf" providerId="ADAL" clId="{285BE66C-95DF-4FB0-AC28-C994147A4631}" dt="2024-11-22T13:37:06.893" v="8597"/>
          <ac:picMkLst>
            <pc:docMk/>
            <pc:sldMk cId="3490166046" sldId="622"/>
            <ac:picMk id="16" creationId="{2ADC645B-35B4-CCA5-FD02-2B67B9F56CB8}"/>
          </ac:picMkLst>
        </pc:picChg>
        <pc:cxnChg chg="mod">
          <ac:chgData name="Nicola Adams" userId="2f95f43e-de7e-4293-ae98-e1e30112b6bf" providerId="ADAL" clId="{285BE66C-95DF-4FB0-AC28-C994147A4631}" dt="2024-11-22T12:50:21.725" v="6852" actId="14100"/>
          <ac:cxnSpMkLst>
            <pc:docMk/>
            <pc:sldMk cId="3490166046" sldId="622"/>
            <ac:cxnSpMk id="10" creationId="{00000000-0000-0000-0000-000000000000}"/>
          </ac:cxnSpMkLst>
        </pc:cxnChg>
        <pc:cxnChg chg="mod">
          <ac:chgData name="Nicola Adams" userId="2f95f43e-de7e-4293-ae98-e1e30112b6bf" providerId="ADAL" clId="{285BE66C-95DF-4FB0-AC28-C994147A4631}" dt="2024-11-22T12:50:26.309" v="6854" actId="1038"/>
          <ac:cxnSpMkLst>
            <pc:docMk/>
            <pc:sldMk cId="3490166046" sldId="622"/>
            <ac:cxnSpMk id="12" creationId="{00000000-0000-0000-0000-000000000000}"/>
          </ac:cxnSpMkLst>
        </pc:cxnChg>
      </pc:sldChg>
      <pc:sldChg chg="addSp delSp modSp add del mod modNotesTx">
        <pc:chgData name="Nicola Adams" userId="2f95f43e-de7e-4293-ae98-e1e30112b6bf" providerId="ADAL" clId="{285BE66C-95DF-4FB0-AC28-C994147A4631}" dt="2024-11-25T17:43:19.804" v="14570" actId="20577"/>
        <pc:sldMkLst>
          <pc:docMk/>
          <pc:sldMk cId="2452170192" sldId="623"/>
        </pc:sldMkLst>
        <pc:spChg chg="add mod">
          <ac:chgData name="Nicola Adams" userId="2f95f43e-de7e-4293-ae98-e1e30112b6bf" providerId="ADAL" clId="{285BE66C-95DF-4FB0-AC28-C994147A4631}" dt="2024-11-22T12:58:09.890" v="7181" actId="20577"/>
          <ac:spMkLst>
            <pc:docMk/>
            <pc:sldMk cId="2452170192" sldId="623"/>
            <ac:spMk id="3" creationId="{5AD5E186-E2A8-7897-57DB-7A0533939983}"/>
          </ac:spMkLst>
        </pc:spChg>
        <pc:spChg chg="mod">
          <ac:chgData name="Nicola Adams" userId="2f95f43e-de7e-4293-ae98-e1e30112b6bf" providerId="ADAL" clId="{285BE66C-95DF-4FB0-AC28-C994147A4631}" dt="2024-11-22T12:59:54.642" v="7326" actId="1076"/>
          <ac:spMkLst>
            <pc:docMk/>
            <pc:sldMk cId="2452170192" sldId="623"/>
            <ac:spMk id="6" creationId="{00000000-0000-0000-0000-000000000000}"/>
          </ac:spMkLst>
        </pc:spChg>
        <pc:picChg chg="mod">
          <ac:chgData name="Nicola Adams" userId="2f95f43e-de7e-4293-ae98-e1e30112b6bf" providerId="ADAL" clId="{285BE66C-95DF-4FB0-AC28-C994147A4631}" dt="2024-11-22T13:00:00.942" v="7328" actId="1076"/>
          <ac:picMkLst>
            <pc:docMk/>
            <pc:sldMk cId="2452170192" sldId="623"/>
            <ac:picMk id="2" creationId="{00000000-0000-0000-0000-000000000000}"/>
          </ac:picMkLst>
        </pc:picChg>
        <pc:picChg chg="add mod">
          <ac:chgData name="Nicola Adams" userId="2f95f43e-de7e-4293-ae98-e1e30112b6bf" providerId="ADAL" clId="{285BE66C-95DF-4FB0-AC28-C994147A4631}" dt="2024-11-22T13:37:57.406" v="8616"/>
          <ac:picMkLst>
            <pc:docMk/>
            <pc:sldMk cId="2452170192" sldId="623"/>
            <ac:picMk id="4" creationId="{98BFAF8A-E355-16E8-9B86-3CAC56FEB769}"/>
          </ac:picMkLst>
        </pc:picChg>
      </pc:sldChg>
      <pc:sldChg chg="addSp delSp modSp add del mod ord modNotesTx">
        <pc:chgData name="Nicola Adams" userId="2f95f43e-de7e-4293-ae98-e1e30112b6bf" providerId="ADAL" clId="{285BE66C-95DF-4FB0-AC28-C994147A4631}" dt="2024-11-25T17:17:41.760" v="13554" actId="20577"/>
        <pc:sldMkLst>
          <pc:docMk/>
          <pc:sldMk cId="4123571231" sldId="624"/>
        </pc:sldMkLst>
        <pc:spChg chg="mod">
          <ac:chgData name="Nicola Adams" userId="2f95f43e-de7e-4293-ae98-e1e30112b6bf" providerId="ADAL" clId="{285BE66C-95DF-4FB0-AC28-C994147A4631}" dt="2024-11-22T13:02:00.493" v="7521" actId="20577"/>
          <ac:spMkLst>
            <pc:docMk/>
            <pc:sldMk cId="4123571231" sldId="624"/>
            <ac:spMk id="6" creationId="{00000000-0000-0000-0000-000000000000}"/>
          </ac:spMkLst>
        </pc:spChg>
        <pc:spChg chg="add mod">
          <ac:chgData name="Nicola Adams" userId="2f95f43e-de7e-4293-ae98-e1e30112b6bf" providerId="ADAL" clId="{285BE66C-95DF-4FB0-AC28-C994147A4631}" dt="2024-11-22T13:00:32.974" v="7343" actId="20577"/>
          <ac:spMkLst>
            <pc:docMk/>
            <pc:sldMk cId="4123571231" sldId="624"/>
            <ac:spMk id="11" creationId="{2024DBD1-1DD4-2180-7289-3B9377E89D97}"/>
          </ac:spMkLst>
        </pc:spChg>
        <pc:picChg chg="mod">
          <ac:chgData name="Nicola Adams" userId="2f95f43e-de7e-4293-ae98-e1e30112b6bf" providerId="ADAL" clId="{285BE66C-95DF-4FB0-AC28-C994147A4631}" dt="2024-11-22T13:01:52.870" v="7519" actId="1076"/>
          <ac:picMkLst>
            <pc:docMk/>
            <pc:sldMk cId="4123571231" sldId="624"/>
            <ac:picMk id="2" creationId="{00000000-0000-0000-0000-000000000000}"/>
          </ac:picMkLst>
        </pc:picChg>
        <pc:picChg chg="add mod">
          <ac:chgData name="Nicola Adams" userId="2f95f43e-de7e-4293-ae98-e1e30112b6bf" providerId="ADAL" clId="{285BE66C-95DF-4FB0-AC28-C994147A4631}" dt="2024-11-22T13:36:00.969" v="8584"/>
          <ac:picMkLst>
            <pc:docMk/>
            <pc:sldMk cId="4123571231" sldId="624"/>
            <ac:picMk id="15" creationId="{98799B18-65A7-77E7-9541-B65ABFB56A6E}"/>
          </ac:picMkLst>
        </pc:picChg>
      </pc:sldChg>
      <pc:sldChg chg="addSp delSp modSp add del mod modNotesTx">
        <pc:chgData name="Nicola Adams" userId="2f95f43e-de7e-4293-ae98-e1e30112b6bf" providerId="ADAL" clId="{285BE66C-95DF-4FB0-AC28-C994147A4631}" dt="2024-11-25T16:46:35.818" v="12621" actId="113"/>
        <pc:sldMkLst>
          <pc:docMk/>
          <pc:sldMk cId="3818746737" sldId="625"/>
        </pc:sldMkLst>
        <pc:spChg chg="add mod">
          <ac:chgData name="Nicola Adams" userId="2f95f43e-de7e-4293-ae98-e1e30112b6bf" providerId="ADAL" clId="{285BE66C-95DF-4FB0-AC28-C994147A4631}" dt="2024-11-22T13:06:30.433" v="7641" actId="20577"/>
          <ac:spMkLst>
            <pc:docMk/>
            <pc:sldMk cId="3818746737" sldId="625"/>
            <ac:spMk id="2" creationId="{4F5540C6-3818-C13E-A868-70513D201588}"/>
          </ac:spMkLst>
        </pc:spChg>
        <pc:spChg chg="mod">
          <ac:chgData name="Nicola Adams" userId="2f95f43e-de7e-4293-ae98-e1e30112b6bf" providerId="ADAL" clId="{285BE66C-95DF-4FB0-AC28-C994147A4631}" dt="2024-11-22T13:03:17.175" v="7574" actId="1076"/>
          <ac:spMkLst>
            <pc:docMk/>
            <pc:sldMk cId="3818746737" sldId="625"/>
            <ac:spMk id="15" creationId="{00000000-0000-0000-0000-000000000000}"/>
          </ac:spMkLst>
        </pc:spChg>
        <pc:spChg chg="mod">
          <ac:chgData name="Nicola Adams" userId="2f95f43e-de7e-4293-ae98-e1e30112b6bf" providerId="ADAL" clId="{285BE66C-95DF-4FB0-AC28-C994147A4631}" dt="2024-11-22T13:04:46.236" v="7597" actId="1076"/>
          <ac:spMkLst>
            <pc:docMk/>
            <pc:sldMk cId="3818746737" sldId="625"/>
            <ac:spMk id="16" creationId="{00000000-0000-0000-0000-000000000000}"/>
          </ac:spMkLst>
        </pc:spChg>
        <pc:spChg chg="mod">
          <ac:chgData name="Nicola Adams" userId="2f95f43e-de7e-4293-ae98-e1e30112b6bf" providerId="ADAL" clId="{285BE66C-95DF-4FB0-AC28-C994147A4631}" dt="2024-11-22T13:04:46.236" v="7597" actId="1076"/>
          <ac:spMkLst>
            <pc:docMk/>
            <pc:sldMk cId="3818746737" sldId="625"/>
            <ac:spMk id="17" creationId="{00000000-0000-0000-0000-000000000000}"/>
          </ac:spMkLst>
        </pc:spChg>
        <pc:spChg chg="mod">
          <ac:chgData name="Nicola Adams" userId="2f95f43e-de7e-4293-ae98-e1e30112b6bf" providerId="ADAL" clId="{285BE66C-95DF-4FB0-AC28-C994147A4631}" dt="2024-11-22T13:04:46.236" v="7597" actId="1076"/>
          <ac:spMkLst>
            <pc:docMk/>
            <pc:sldMk cId="3818746737" sldId="625"/>
            <ac:spMk id="18" creationId="{00000000-0000-0000-0000-000000000000}"/>
          </ac:spMkLst>
        </pc:spChg>
        <pc:spChg chg="mod">
          <ac:chgData name="Nicola Adams" userId="2f95f43e-de7e-4293-ae98-e1e30112b6bf" providerId="ADAL" clId="{285BE66C-95DF-4FB0-AC28-C994147A4631}" dt="2024-11-25T16:46:30.157" v="12619" actId="113"/>
          <ac:spMkLst>
            <pc:docMk/>
            <pc:sldMk cId="3818746737" sldId="625"/>
            <ac:spMk id="19" creationId="{00000000-0000-0000-0000-000000000000}"/>
          </ac:spMkLst>
        </pc:spChg>
        <pc:spChg chg="mod">
          <ac:chgData name="Nicola Adams" userId="2f95f43e-de7e-4293-ae98-e1e30112b6bf" providerId="ADAL" clId="{285BE66C-95DF-4FB0-AC28-C994147A4631}" dt="2024-11-25T16:46:32.143" v="12620" actId="113"/>
          <ac:spMkLst>
            <pc:docMk/>
            <pc:sldMk cId="3818746737" sldId="625"/>
            <ac:spMk id="20" creationId="{00000000-0000-0000-0000-000000000000}"/>
          </ac:spMkLst>
        </pc:spChg>
        <pc:spChg chg="mod">
          <ac:chgData name="Nicola Adams" userId="2f95f43e-de7e-4293-ae98-e1e30112b6bf" providerId="ADAL" clId="{285BE66C-95DF-4FB0-AC28-C994147A4631}" dt="2024-11-25T16:46:27.571" v="12618" actId="113"/>
          <ac:spMkLst>
            <pc:docMk/>
            <pc:sldMk cId="3818746737" sldId="625"/>
            <ac:spMk id="21" creationId="{00000000-0000-0000-0000-000000000000}"/>
          </ac:spMkLst>
        </pc:spChg>
        <pc:spChg chg="mod">
          <ac:chgData name="Nicola Adams" userId="2f95f43e-de7e-4293-ae98-e1e30112b6bf" providerId="ADAL" clId="{285BE66C-95DF-4FB0-AC28-C994147A4631}" dt="2024-11-25T16:46:35.818" v="12621" actId="113"/>
          <ac:spMkLst>
            <pc:docMk/>
            <pc:sldMk cId="3818746737" sldId="625"/>
            <ac:spMk id="22" creationId="{00000000-0000-0000-0000-000000000000}"/>
          </ac:spMkLst>
        </pc:spChg>
        <pc:graphicFrameChg chg="mod modGraphic">
          <ac:chgData name="Nicola Adams" userId="2f95f43e-de7e-4293-ae98-e1e30112b6bf" providerId="ADAL" clId="{285BE66C-95DF-4FB0-AC28-C994147A4631}" dt="2024-11-22T13:04:23.456" v="7594" actId="207"/>
          <ac:graphicFrameMkLst>
            <pc:docMk/>
            <pc:sldMk cId="3818746737" sldId="625"/>
            <ac:graphicFrameMk id="14" creationId="{00000000-0000-0000-0000-000000000000}"/>
          </ac:graphicFrameMkLst>
        </pc:graphicFrameChg>
        <pc:picChg chg="add mod">
          <ac:chgData name="Nicola Adams" userId="2f95f43e-de7e-4293-ae98-e1e30112b6bf" providerId="ADAL" clId="{285BE66C-95DF-4FB0-AC28-C994147A4631}" dt="2024-11-22T13:37:09.345" v="8598"/>
          <ac:picMkLst>
            <pc:docMk/>
            <pc:sldMk cId="3818746737" sldId="625"/>
            <ac:picMk id="3" creationId="{CD7AE687-6069-F796-D222-F818816A23F8}"/>
          </ac:picMkLst>
        </pc:picChg>
      </pc:sldChg>
      <pc:sldChg chg="add del">
        <pc:chgData name="Nicola Adams" userId="2f95f43e-de7e-4293-ae98-e1e30112b6bf" providerId="ADAL" clId="{285BE66C-95DF-4FB0-AC28-C994147A4631}" dt="2024-11-22T13:06:34.748" v="7642" actId="47"/>
        <pc:sldMkLst>
          <pc:docMk/>
          <pc:sldMk cId="3534652860" sldId="626"/>
        </pc:sldMkLst>
      </pc:sldChg>
      <pc:sldChg chg="addSp delSp modSp add del mod ord modNotesTx">
        <pc:chgData name="Nicola Adams" userId="2f95f43e-de7e-4293-ae98-e1e30112b6bf" providerId="ADAL" clId="{285BE66C-95DF-4FB0-AC28-C994147A4631}" dt="2024-11-25T17:31:26.775" v="13803" actId="20577"/>
        <pc:sldMkLst>
          <pc:docMk/>
          <pc:sldMk cId="746735761" sldId="627"/>
        </pc:sldMkLst>
        <pc:spChg chg="add mod">
          <ac:chgData name="Nicola Adams" userId="2f95f43e-de7e-4293-ae98-e1e30112b6bf" providerId="ADAL" clId="{285BE66C-95DF-4FB0-AC28-C994147A4631}" dt="2024-11-22T13:07:14.705" v="7651" actId="20577"/>
          <ac:spMkLst>
            <pc:docMk/>
            <pc:sldMk cId="746735761" sldId="627"/>
            <ac:spMk id="13" creationId="{C9C781B0-252C-76FB-8C45-863F2B8C484D}"/>
          </ac:spMkLst>
        </pc:spChg>
        <pc:spChg chg="mod">
          <ac:chgData name="Nicola Adams" userId="2f95f43e-de7e-4293-ae98-e1e30112b6bf" providerId="ADAL" clId="{285BE66C-95DF-4FB0-AC28-C994147A4631}" dt="2024-11-25T17:31:23.885" v="13802" actId="20577"/>
          <ac:spMkLst>
            <pc:docMk/>
            <pc:sldMk cId="746735761" sldId="627"/>
            <ac:spMk id="19" creationId="{00000000-0000-0000-0000-000000000000}"/>
          </ac:spMkLst>
        </pc:spChg>
        <pc:graphicFrameChg chg="add mod modGraphic">
          <ac:chgData name="Nicola Adams" userId="2f95f43e-de7e-4293-ae98-e1e30112b6bf" providerId="ADAL" clId="{285BE66C-95DF-4FB0-AC28-C994147A4631}" dt="2024-11-25T17:23:26.948" v="13738" actId="207"/>
          <ac:graphicFrameMkLst>
            <pc:docMk/>
            <pc:sldMk cId="746735761" sldId="627"/>
            <ac:graphicFrameMk id="2" creationId="{59ADC9C2-D7F4-804A-DBEB-6A512D9A2F3B}"/>
          </ac:graphicFrameMkLst>
        </pc:graphicFrameChg>
        <pc:graphicFrameChg chg="add mod modGraphic">
          <ac:chgData name="Nicola Adams" userId="2f95f43e-de7e-4293-ae98-e1e30112b6bf" providerId="ADAL" clId="{285BE66C-95DF-4FB0-AC28-C994147A4631}" dt="2024-11-25T17:23:29.388" v="13739" actId="207"/>
          <ac:graphicFrameMkLst>
            <pc:docMk/>
            <pc:sldMk cId="746735761" sldId="627"/>
            <ac:graphicFrameMk id="3" creationId="{7694314F-02C9-78AF-6CE2-5F644A23B8D4}"/>
          </ac:graphicFrameMkLst>
        </pc:graphicFrameChg>
        <pc:graphicFrameChg chg="add mod modGraphic">
          <ac:chgData name="Nicola Adams" userId="2f95f43e-de7e-4293-ae98-e1e30112b6bf" providerId="ADAL" clId="{285BE66C-95DF-4FB0-AC28-C994147A4631}" dt="2024-11-25T17:23:31.439" v="13740" actId="207"/>
          <ac:graphicFrameMkLst>
            <pc:docMk/>
            <pc:sldMk cId="746735761" sldId="627"/>
            <ac:graphicFrameMk id="4" creationId="{78FE4B62-AF06-0942-38F8-FF7F56E28C0E}"/>
          </ac:graphicFrameMkLst>
        </pc:graphicFrameChg>
        <pc:graphicFrameChg chg="add mod modGraphic">
          <ac:chgData name="Nicola Adams" userId="2f95f43e-de7e-4293-ae98-e1e30112b6bf" providerId="ADAL" clId="{285BE66C-95DF-4FB0-AC28-C994147A4631}" dt="2024-11-25T17:23:33.991" v="13741" actId="207"/>
          <ac:graphicFrameMkLst>
            <pc:docMk/>
            <pc:sldMk cId="746735761" sldId="627"/>
            <ac:graphicFrameMk id="5" creationId="{42C19825-1FE9-426C-0346-6FA640C9BB4F}"/>
          </ac:graphicFrameMkLst>
        </pc:graphicFrameChg>
        <pc:graphicFrameChg chg="add mod modGraphic">
          <ac:chgData name="Nicola Adams" userId="2f95f43e-de7e-4293-ae98-e1e30112b6bf" providerId="ADAL" clId="{285BE66C-95DF-4FB0-AC28-C994147A4631}" dt="2024-11-25T17:23:37.926" v="13742" actId="207"/>
          <ac:graphicFrameMkLst>
            <pc:docMk/>
            <pc:sldMk cId="746735761" sldId="627"/>
            <ac:graphicFrameMk id="6" creationId="{FC020573-676D-EFEB-CAA9-7787E19FB96C}"/>
          </ac:graphicFrameMkLst>
        </pc:graphicFrameChg>
        <pc:graphicFrameChg chg="add mod modGraphic">
          <ac:chgData name="Nicola Adams" userId="2f95f43e-de7e-4293-ae98-e1e30112b6bf" providerId="ADAL" clId="{285BE66C-95DF-4FB0-AC28-C994147A4631}" dt="2024-11-25T17:23:18.124" v="13735"/>
          <ac:graphicFrameMkLst>
            <pc:docMk/>
            <pc:sldMk cId="746735761" sldId="627"/>
            <ac:graphicFrameMk id="7" creationId="{6537B4BB-1204-D731-28EB-C08243EF4345}"/>
          </ac:graphicFrameMkLst>
        </pc:graphicFrameChg>
        <pc:graphicFrameChg chg="add mod modGraphic">
          <ac:chgData name="Nicola Adams" userId="2f95f43e-de7e-4293-ae98-e1e30112b6bf" providerId="ADAL" clId="{285BE66C-95DF-4FB0-AC28-C994147A4631}" dt="2024-11-25T17:23:20.634" v="13737"/>
          <ac:graphicFrameMkLst>
            <pc:docMk/>
            <pc:sldMk cId="746735761" sldId="627"/>
            <ac:graphicFrameMk id="8" creationId="{5BCB139D-0663-0900-57E3-2904B9C1AAD3}"/>
          </ac:graphicFrameMkLst>
        </pc:graphicFrameChg>
        <pc:graphicFrameChg chg="add del mod modGraphic">
          <ac:chgData name="Nicola Adams" userId="2f95f43e-de7e-4293-ae98-e1e30112b6bf" providerId="ADAL" clId="{285BE66C-95DF-4FB0-AC28-C994147A4631}" dt="2024-11-25T17:23:40.844" v="13743" actId="478"/>
          <ac:graphicFrameMkLst>
            <pc:docMk/>
            <pc:sldMk cId="746735761" sldId="627"/>
            <ac:graphicFrameMk id="18" creationId="{D7EE38E2-BA80-BFAB-343B-E54AC322BB7D}"/>
          </ac:graphicFrameMkLst>
        </pc:graphicFrameChg>
        <pc:picChg chg="add mod">
          <ac:chgData name="Nicola Adams" userId="2f95f43e-de7e-4293-ae98-e1e30112b6bf" providerId="ADAL" clId="{285BE66C-95DF-4FB0-AC28-C994147A4631}" dt="2024-11-22T13:36:02.787" v="8585"/>
          <ac:picMkLst>
            <pc:docMk/>
            <pc:sldMk cId="746735761" sldId="627"/>
            <ac:picMk id="20" creationId="{77152E10-D3C0-B6B7-FC1E-5CFB55629C66}"/>
          </ac:picMkLst>
        </pc:picChg>
      </pc:sldChg>
      <pc:sldChg chg="addSp modSp add del mod ord modNotesTx">
        <pc:chgData name="Nicola Adams" userId="2f95f43e-de7e-4293-ae98-e1e30112b6bf" providerId="ADAL" clId="{285BE66C-95DF-4FB0-AC28-C994147A4631}" dt="2024-11-25T16:46:54.706" v="12623" actId="113"/>
        <pc:sldMkLst>
          <pc:docMk/>
          <pc:sldMk cId="2305734382" sldId="628"/>
        </pc:sldMkLst>
        <pc:spChg chg="mod">
          <ac:chgData name="Nicola Adams" userId="2f95f43e-de7e-4293-ae98-e1e30112b6bf" providerId="ADAL" clId="{285BE66C-95DF-4FB0-AC28-C994147A4631}" dt="2024-11-22T13:06:27.323" v="7639" actId="20577"/>
          <ac:spMkLst>
            <pc:docMk/>
            <pc:sldMk cId="2305734382" sldId="628"/>
            <ac:spMk id="2" creationId="{65CAB8B5-3174-5C69-F2BD-BDB31A500C6B}"/>
          </ac:spMkLst>
        </pc:spChg>
        <pc:spChg chg="mod">
          <ac:chgData name="Nicola Adams" userId="2f95f43e-de7e-4293-ae98-e1e30112b6bf" providerId="ADAL" clId="{285BE66C-95DF-4FB0-AC28-C994147A4631}" dt="2024-11-22T13:06:12.867" v="7635" actId="1076"/>
          <ac:spMkLst>
            <pc:docMk/>
            <pc:sldMk cId="2305734382" sldId="628"/>
            <ac:spMk id="15" creationId="{B06656C6-D54F-471C-F261-5A11FCDDCEC1}"/>
          </ac:spMkLst>
        </pc:spChg>
        <pc:spChg chg="mod">
          <ac:chgData name="Nicola Adams" userId="2f95f43e-de7e-4293-ae98-e1e30112b6bf" providerId="ADAL" clId="{285BE66C-95DF-4FB0-AC28-C994147A4631}" dt="2024-11-22T13:05:50.251" v="7619" actId="20577"/>
          <ac:spMkLst>
            <pc:docMk/>
            <pc:sldMk cId="2305734382" sldId="628"/>
            <ac:spMk id="16" creationId="{31F784F7-1E6A-0D3A-2549-AA3AEF55642A}"/>
          </ac:spMkLst>
        </pc:spChg>
        <pc:spChg chg="mod">
          <ac:chgData name="Nicola Adams" userId="2f95f43e-de7e-4293-ae98-e1e30112b6bf" providerId="ADAL" clId="{285BE66C-95DF-4FB0-AC28-C994147A4631}" dt="2024-11-22T13:05:52.355" v="7621" actId="20577"/>
          <ac:spMkLst>
            <pc:docMk/>
            <pc:sldMk cId="2305734382" sldId="628"/>
            <ac:spMk id="17" creationId="{11306E41-09A9-4A54-AB79-8DA9E2A1752F}"/>
          </ac:spMkLst>
        </pc:spChg>
        <pc:spChg chg="mod">
          <ac:chgData name="Nicola Adams" userId="2f95f43e-de7e-4293-ae98-e1e30112b6bf" providerId="ADAL" clId="{285BE66C-95DF-4FB0-AC28-C994147A4631}" dt="2024-11-22T13:05:51.451" v="7620" actId="20577"/>
          <ac:spMkLst>
            <pc:docMk/>
            <pc:sldMk cId="2305734382" sldId="628"/>
            <ac:spMk id="18" creationId="{ECD40036-A334-2964-080D-EB0D5DC843D4}"/>
          </ac:spMkLst>
        </pc:spChg>
        <pc:spChg chg="mod">
          <ac:chgData name="Nicola Adams" userId="2f95f43e-de7e-4293-ae98-e1e30112b6bf" providerId="ADAL" clId="{285BE66C-95DF-4FB0-AC28-C994147A4631}" dt="2024-11-25T16:46:41.429" v="12622" actId="113"/>
          <ac:spMkLst>
            <pc:docMk/>
            <pc:sldMk cId="2305734382" sldId="628"/>
            <ac:spMk id="19" creationId="{3A803585-3ACA-62D3-33F2-4CBBD5BFF8EF}"/>
          </ac:spMkLst>
        </pc:spChg>
        <pc:spChg chg="mod">
          <ac:chgData name="Nicola Adams" userId="2f95f43e-de7e-4293-ae98-e1e30112b6bf" providerId="ADAL" clId="{285BE66C-95DF-4FB0-AC28-C994147A4631}" dt="2024-11-25T16:46:54.706" v="12623" actId="113"/>
          <ac:spMkLst>
            <pc:docMk/>
            <pc:sldMk cId="2305734382" sldId="628"/>
            <ac:spMk id="20" creationId="{4A6FCCA5-F4DA-FBA4-365A-F509C0EE6C06}"/>
          </ac:spMkLst>
        </pc:spChg>
        <pc:spChg chg="mod">
          <ac:chgData name="Nicola Adams" userId="2f95f43e-de7e-4293-ae98-e1e30112b6bf" providerId="ADAL" clId="{285BE66C-95DF-4FB0-AC28-C994147A4631}" dt="2024-11-25T16:46:54.706" v="12623" actId="113"/>
          <ac:spMkLst>
            <pc:docMk/>
            <pc:sldMk cId="2305734382" sldId="628"/>
            <ac:spMk id="21" creationId="{7F8F70EB-E915-2105-1924-0C9B8D980795}"/>
          </ac:spMkLst>
        </pc:spChg>
        <pc:spChg chg="mod">
          <ac:chgData name="Nicola Adams" userId="2f95f43e-de7e-4293-ae98-e1e30112b6bf" providerId="ADAL" clId="{285BE66C-95DF-4FB0-AC28-C994147A4631}" dt="2024-11-25T16:46:54.706" v="12623" actId="113"/>
          <ac:spMkLst>
            <pc:docMk/>
            <pc:sldMk cId="2305734382" sldId="628"/>
            <ac:spMk id="22" creationId="{83B4A80D-38E4-10BC-E4DE-265B9F8F3821}"/>
          </ac:spMkLst>
        </pc:spChg>
        <pc:picChg chg="add mod">
          <ac:chgData name="Nicola Adams" userId="2f95f43e-de7e-4293-ae98-e1e30112b6bf" providerId="ADAL" clId="{285BE66C-95DF-4FB0-AC28-C994147A4631}" dt="2024-11-22T13:35:50.523" v="8579"/>
          <ac:picMkLst>
            <pc:docMk/>
            <pc:sldMk cId="2305734382" sldId="628"/>
            <ac:picMk id="3" creationId="{7BB14C61-EA2F-7262-103F-A66FC6E4C7C4}"/>
          </ac:picMkLst>
        </pc:picChg>
      </pc:sldChg>
      <pc:sldChg chg="modSp add mod">
        <pc:chgData name="Nicola Adams" userId="2f95f43e-de7e-4293-ae98-e1e30112b6bf" providerId="ADAL" clId="{285BE66C-95DF-4FB0-AC28-C994147A4631}" dt="2024-11-22T14:15:41.940" v="11358" actId="20577"/>
        <pc:sldMkLst>
          <pc:docMk/>
          <pc:sldMk cId="3125552863" sldId="629"/>
        </pc:sldMkLst>
        <pc:spChg chg="mod">
          <ac:chgData name="Nicola Adams" userId="2f95f43e-de7e-4293-ae98-e1e30112b6bf" providerId="ADAL" clId="{285BE66C-95DF-4FB0-AC28-C994147A4631}" dt="2024-11-22T14:15:41.940" v="11358" actId="20577"/>
          <ac:spMkLst>
            <pc:docMk/>
            <pc:sldMk cId="3125552863" sldId="629"/>
            <ac:spMk id="8" creationId="{B0655AC8-928E-2D4C-3955-6B38712DD794}"/>
          </ac:spMkLst>
        </pc:spChg>
      </pc:sldChg>
      <pc:sldChg chg="addSp delSp modSp add mod">
        <pc:chgData name="Nicola Adams" userId="2f95f43e-de7e-4293-ae98-e1e30112b6bf" providerId="ADAL" clId="{285BE66C-95DF-4FB0-AC28-C994147A4631}" dt="2024-11-25T16:08:15.312" v="12226" actId="1076"/>
        <pc:sldMkLst>
          <pc:docMk/>
          <pc:sldMk cId="1070629884" sldId="630"/>
        </pc:sldMkLst>
        <pc:spChg chg="add mod">
          <ac:chgData name="Nicola Adams" userId="2f95f43e-de7e-4293-ae98-e1e30112b6bf" providerId="ADAL" clId="{285BE66C-95DF-4FB0-AC28-C994147A4631}" dt="2024-11-22T14:28:26.875" v="11582" actId="20577"/>
          <ac:spMkLst>
            <pc:docMk/>
            <pc:sldMk cId="1070629884" sldId="630"/>
            <ac:spMk id="6" creationId="{E1F24845-16D3-964C-7D18-F7EEDB1C0180}"/>
          </ac:spMkLst>
        </pc:spChg>
        <pc:spChg chg="del">
          <ac:chgData name="Nicola Adams" userId="2f95f43e-de7e-4293-ae98-e1e30112b6bf" providerId="ADAL" clId="{285BE66C-95DF-4FB0-AC28-C994147A4631}" dt="2024-11-25T16:07:52.282" v="12212" actId="478"/>
          <ac:spMkLst>
            <pc:docMk/>
            <pc:sldMk cId="1070629884" sldId="630"/>
            <ac:spMk id="10" creationId="{9741A9E4-251D-2CD9-AEF5-83BFC9A73DF1}"/>
          </ac:spMkLst>
        </pc:spChg>
        <pc:spChg chg="add del mod">
          <ac:chgData name="Nicola Adams" userId="2f95f43e-de7e-4293-ae98-e1e30112b6bf" providerId="ADAL" clId="{285BE66C-95DF-4FB0-AC28-C994147A4631}" dt="2024-11-25T16:08:15.312" v="12226" actId="1076"/>
          <ac:spMkLst>
            <pc:docMk/>
            <pc:sldMk cId="1070629884" sldId="630"/>
            <ac:spMk id="11" creationId="{D1427880-8553-68F2-D3C1-1C7E7357C194}"/>
          </ac:spMkLst>
        </pc:spChg>
        <pc:grpChg chg="mod">
          <ac:chgData name="Nicola Adams" userId="2f95f43e-de7e-4293-ae98-e1e30112b6bf" providerId="ADAL" clId="{285BE66C-95DF-4FB0-AC28-C994147A4631}" dt="2024-11-22T14:05:43.139" v="11009" actId="1076"/>
          <ac:grpSpMkLst>
            <pc:docMk/>
            <pc:sldMk cId="1070629884" sldId="630"/>
            <ac:grpSpMk id="18" creationId="{936399AD-DA89-BE38-8063-0F52DBB331BC}"/>
          </ac:grpSpMkLst>
        </pc:grpChg>
        <pc:picChg chg="mod">
          <ac:chgData name="Nicola Adams" userId="2f95f43e-de7e-4293-ae98-e1e30112b6bf" providerId="ADAL" clId="{285BE66C-95DF-4FB0-AC28-C994147A4631}" dt="2024-11-22T14:05:41.244" v="11008" actId="1076"/>
          <ac:picMkLst>
            <pc:docMk/>
            <pc:sldMk cId="1070629884" sldId="630"/>
            <ac:picMk id="7" creationId="{8A38E557-19D0-E6AA-B96B-72F69E157A86}"/>
          </ac:picMkLst>
        </pc:picChg>
      </pc:sldChg>
      <pc:sldChg chg="modSp add mod modNotesTx">
        <pc:chgData name="Nicola Adams" userId="2f95f43e-de7e-4293-ae98-e1e30112b6bf" providerId="ADAL" clId="{285BE66C-95DF-4FB0-AC28-C994147A4631}" dt="2024-11-22T14:53:41.826" v="12149" actId="5793"/>
        <pc:sldMkLst>
          <pc:docMk/>
          <pc:sldMk cId="4177938270" sldId="631"/>
        </pc:sldMkLst>
        <pc:spChg chg="mod">
          <ac:chgData name="Nicola Adams" userId="2f95f43e-de7e-4293-ae98-e1e30112b6bf" providerId="ADAL" clId="{285BE66C-95DF-4FB0-AC28-C994147A4631}" dt="2024-11-22T14:40:18.544" v="11951" actId="20577"/>
          <ac:spMkLst>
            <pc:docMk/>
            <pc:sldMk cId="4177938270" sldId="631"/>
            <ac:spMk id="3" creationId="{E1558A10-745A-342F-614E-B0DB223A0943}"/>
          </ac:spMkLst>
        </pc:spChg>
        <pc:spChg chg="mod">
          <ac:chgData name="Nicola Adams" userId="2f95f43e-de7e-4293-ae98-e1e30112b6bf" providerId="ADAL" clId="{285BE66C-95DF-4FB0-AC28-C994147A4631}" dt="2024-11-22T14:48:24.677" v="12079" actId="1076"/>
          <ac:spMkLst>
            <pc:docMk/>
            <pc:sldMk cId="4177938270" sldId="631"/>
            <ac:spMk id="15" creationId="{8CB242EA-DCAC-3BB9-3353-0B5BC7B4F3B0}"/>
          </ac:spMkLst>
        </pc:spChg>
        <pc:grpChg chg="mod">
          <ac:chgData name="Nicola Adams" userId="2f95f43e-de7e-4293-ae98-e1e30112b6bf" providerId="ADAL" clId="{285BE66C-95DF-4FB0-AC28-C994147A4631}" dt="2024-11-22T14:48:12.601" v="12076" actId="1076"/>
          <ac:grpSpMkLst>
            <pc:docMk/>
            <pc:sldMk cId="4177938270" sldId="631"/>
            <ac:grpSpMk id="24" creationId="{020D2E6E-FA87-0C2E-EC76-F5AAF679B0C5}"/>
          </ac:grpSpMkLst>
        </pc:grpChg>
        <pc:picChg chg="mod">
          <ac:chgData name="Nicola Adams" userId="2f95f43e-de7e-4293-ae98-e1e30112b6bf" providerId="ADAL" clId="{285BE66C-95DF-4FB0-AC28-C994147A4631}" dt="2024-11-22T14:48:12.601" v="12076" actId="1076"/>
          <ac:picMkLst>
            <pc:docMk/>
            <pc:sldMk cId="4177938270" sldId="631"/>
            <ac:picMk id="25" creationId="{0D23BC0F-E1D2-CE6B-AA49-59C7316B60AD}"/>
          </ac:picMkLst>
        </pc:picChg>
        <pc:picChg chg="mod">
          <ac:chgData name="Nicola Adams" userId="2f95f43e-de7e-4293-ae98-e1e30112b6bf" providerId="ADAL" clId="{285BE66C-95DF-4FB0-AC28-C994147A4631}" dt="2024-11-22T14:48:16.145" v="12077" actId="1076"/>
          <ac:picMkLst>
            <pc:docMk/>
            <pc:sldMk cId="4177938270" sldId="631"/>
            <ac:picMk id="26" creationId="{C38C2FAA-C08E-6472-3538-F5DD5292345B}"/>
          </ac:picMkLst>
        </pc:picChg>
        <pc:picChg chg="mod">
          <ac:chgData name="Nicola Adams" userId="2f95f43e-de7e-4293-ae98-e1e30112b6bf" providerId="ADAL" clId="{285BE66C-95DF-4FB0-AC28-C994147A4631}" dt="2024-11-22T14:48:12.601" v="12076" actId="1076"/>
          <ac:picMkLst>
            <pc:docMk/>
            <pc:sldMk cId="4177938270" sldId="631"/>
            <ac:picMk id="27" creationId="{D3521E4A-4B8F-7A6A-8242-6BE01C32AFB0}"/>
          </ac:picMkLst>
        </pc:picChg>
      </pc:sldChg>
      <pc:sldChg chg="addSp delSp modSp add mod modNotesTx">
        <pc:chgData name="Nicola Adams" userId="2f95f43e-de7e-4293-ae98-e1e30112b6bf" providerId="ADAL" clId="{285BE66C-95DF-4FB0-AC28-C994147A4631}" dt="2024-11-25T17:18:37.820" v="13626" actId="20577"/>
        <pc:sldMkLst>
          <pc:docMk/>
          <pc:sldMk cId="2469620990" sldId="632"/>
        </pc:sldMkLst>
        <pc:picChg chg="add mod">
          <ac:chgData name="Nicola Adams" userId="2f95f43e-de7e-4293-ae98-e1e30112b6bf" providerId="ADAL" clId="{285BE66C-95DF-4FB0-AC28-C994147A4631}" dt="2024-11-25T17:18:19.334" v="13557"/>
          <ac:picMkLst>
            <pc:docMk/>
            <pc:sldMk cId="2469620990" sldId="632"/>
            <ac:picMk id="3" creationId="{80F66B17-72DD-1E8C-9A42-E00A94AD45B7}"/>
          </ac:picMkLst>
        </pc:picChg>
        <pc:picChg chg="del">
          <ac:chgData name="Nicola Adams" userId="2f95f43e-de7e-4293-ae98-e1e30112b6bf" providerId="ADAL" clId="{285BE66C-95DF-4FB0-AC28-C994147A4631}" dt="2024-11-25T17:18:18.939" v="13556" actId="478"/>
          <ac:picMkLst>
            <pc:docMk/>
            <pc:sldMk cId="2469620990" sldId="632"/>
            <ac:picMk id="15" creationId="{75ABFE34-BF93-B66E-CD6A-6CC69302A31B}"/>
          </ac:picMkLst>
        </pc:picChg>
      </pc:sldChg>
      <pc:sldChg chg="addSp delSp modSp add del mod">
        <pc:chgData name="Nicola Adams" userId="2f95f43e-de7e-4293-ae98-e1e30112b6bf" providerId="ADAL" clId="{285BE66C-95DF-4FB0-AC28-C994147A4631}" dt="2024-11-25T17:42:20.071" v="14377" actId="47"/>
        <pc:sldMkLst>
          <pc:docMk/>
          <pc:sldMk cId="1854942894" sldId="633"/>
        </pc:sldMkLst>
        <pc:spChg chg="mod">
          <ac:chgData name="Nicola Adams" userId="2f95f43e-de7e-4293-ae98-e1e30112b6bf" providerId="ADAL" clId="{285BE66C-95DF-4FB0-AC28-C994147A4631}" dt="2024-11-25T17:41:26.848" v="14366" actId="1076"/>
          <ac:spMkLst>
            <pc:docMk/>
            <pc:sldMk cId="1854942894" sldId="633"/>
            <ac:spMk id="2" creationId="{0BBB9F3E-DF77-29F2-9642-09EE5CF83A7B}"/>
          </ac:spMkLst>
        </pc:spChg>
        <pc:spChg chg="add mod">
          <ac:chgData name="Nicola Adams" userId="2f95f43e-de7e-4293-ae98-e1e30112b6bf" providerId="ADAL" clId="{285BE66C-95DF-4FB0-AC28-C994147A4631}" dt="2024-11-25T17:41:56.667" v="14376" actId="1037"/>
          <ac:spMkLst>
            <pc:docMk/>
            <pc:sldMk cId="1854942894" sldId="633"/>
            <ac:spMk id="3" creationId="{793FB123-D57F-0339-A8D0-8E6F8101C4B5}"/>
          </ac:spMkLst>
        </pc:spChg>
        <pc:spChg chg="del">
          <ac:chgData name="Nicola Adams" userId="2f95f43e-de7e-4293-ae98-e1e30112b6bf" providerId="ADAL" clId="{285BE66C-95DF-4FB0-AC28-C994147A4631}" dt="2024-11-25T17:41:05.345" v="14346" actId="478"/>
          <ac:spMkLst>
            <pc:docMk/>
            <pc:sldMk cId="1854942894" sldId="633"/>
            <ac:spMk id="5" creationId="{13027889-4F3C-226E-39F2-F476FCD378A2}"/>
          </ac:spMkLst>
        </pc:spChg>
        <pc:spChg chg="mod">
          <ac:chgData name="Nicola Adams" userId="2f95f43e-de7e-4293-ae98-e1e30112b6bf" providerId="ADAL" clId="{285BE66C-95DF-4FB0-AC28-C994147A4631}" dt="2024-11-25T17:41:08.317" v="14357" actId="20577"/>
          <ac:spMkLst>
            <pc:docMk/>
            <pc:sldMk cId="1854942894" sldId="633"/>
            <ac:spMk id="6" creationId="{653EC12E-3529-AEDB-5E8E-73544607B69B}"/>
          </ac:spMkLst>
        </pc:spChg>
        <pc:spChg chg="del">
          <ac:chgData name="Nicola Adams" userId="2f95f43e-de7e-4293-ae98-e1e30112b6bf" providerId="ADAL" clId="{285BE66C-95DF-4FB0-AC28-C994147A4631}" dt="2024-11-25T17:41:11.370" v="14358" actId="478"/>
          <ac:spMkLst>
            <pc:docMk/>
            <pc:sldMk cId="1854942894" sldId="633"/>
            <ac:spMk id="8" creationId="{13F20045-D118-5FEF-F977-98798AFA3D7D}"/>
          </ac:spMkLst>
        </pc:spChg>
        <pc:spChg chg="del">
          <ac:chgData name="Nicola Adams" userId="2f95f43e-de7e-4293-ae98-e1e30112b6bf" providerId="ADAL" clId="{285BE66C-95DF-4FB0-AC28-C994147A4631}" dt="2024-11-25T17:41:14.358" v="14360" actId="478"/>
          <ac:spMkLst>
            <pc:docMk/>
            <pc:sldMk cId="1854942894" sldId="633"/>
            <ac:spMk id="9" creationId="{24EF42AD-0E53-A70F-F4F4-2F8A94680A16}"/>
          </ac:spMkLst>
        </pc:spChg>
        <pc:spChg chg="mod">
          <ac:chgData name="Nicola Adams" userId="2f95f43e-de7e-4293-ae98-e1e30112b6bf" providerId="ADAL" clId="{285BE66C-95DF-4FB0-AC28-C994147A4631}" dt="2024-11-25T17:41:33.257" v="14369" actId="1037"/>
          <ac:spMkLst>
            <pc:docMk/>
            <pc:sldMk cId="1854942894" sldId="633"/>
            <ac:spMk id="13" creationId="{53345AB1-799D-602E-75E5-3EA50FB935F4}"/>
          </ac:spMkLst>
        </pc:spChg>
        <pc:picChg chg="del">
          <ac:chgData name="Nicola Adams" userId="2f95f43e-de7e-4293-ae98-e1e30112b6bf" providerId="ADAL" clId="{285BE66C-95DF-4FB0-AC28-C994147A4631}" dt="2024-11-25T17:41:12.824" v="14359" actId="478"/>
          <ac:picMkLst>
            <pc:docMk/>
            <pc:sldMk cId="1854942894" sldId="633"/>
            <ac:picMk id="11" creationId="{98068B67-F657-0C4A-28CE-0E993A0F5D97}"/>
          </ac:picMkLst>
        </pc:picChg>
        <pc:cxnChg chg="del">
          <ac:chgData name="Nicola Adams" userId="2f95f43e-de7e-4293-ae98-e1e30112b6bf" providerId="ADAL" clId="{285BE66C-95DF-4FB0-AC28-C994147A4631}" dt="2024-11-25T17:41:16.187" v="14362" actId="478"/>
          <ac:cxnSpMkLst>
            <pc:docMk/>
            <pc:sldMk cId="1854942894" sldId="633"/>
            <ac:cxnSpMk id="10" creationId="{54EB1BD4-5304-6E0B-65F6-471B31E8C726}"/>
          </ac:cxnSpMkLst>
        </pc:cxnChg>
        <pc:cxnChg chg="del">
          <ac:chgData name="Nicola Adams" userId="2f95f43e-de7e-4293-ae98-e1e30112b6bf" providerId="ADAL" clId="{285BE66C-95DF-4FB0-AC28-C994147A4631}" dt="2024-11-25T17:41:15.419" v="14361" actId="478"/>
          <ac:cxnSpMkLst>
            <pc:docMk/>
            <pc:sldMk cId="1854942894" sldId="633"/>
            <ac:cxnSpMk id="12" creationId="{3194E99D-1106-D888-5607-E364AC7B38E8}"/>
          </ac:cxnSpMkLst>
        </pc:cxnChg>
      </pc:sldChg>
      <pc:sldMasterChg chg="addSp modSp mod">
        <pc:chgData name="Nicola Adams" userId="2f95f43e-de7e-4293-ae98-e1e30112b6bf" providerId="ADAL" clId="{285BE66C-95DF-4FB0-AC28-C994147A4631}" dt="2024-11-25T16:05:59.346" v="12181" actId="6549"/>
        <pc:sldMasterMkLst>
          <pc:docMk/>
          <pc:sldMasterMk cId="3043681592" sldId="2147483661"/>
        </pc:sldMasterMkLst>
        <pc:spChg chg="add mod">
          <ac:chgData name="Nicola Adams" userId="2f95f43e-de7e-4293-ae98-e1e30112b6bf" providerId="ADAL" clId="{285BE66C-95DF-4FB0-AC28-C994147A4631}" dt="2024-11-25T16:05:59.346" v="12181" actId="6549"/>
          <ac:spMkLst>
            <pc:docMk/>
            <pc:sldMasterMk cId="3043681592" sldId="2147483661"/>
            <ac:spMk id="3" creationId="{2840C058-A11C-425E-D391-D6C3FFA9EFDB}"/>
          </ac:spMkLst>
        </pc:spChg>
      </pc:sldMasterChg>
    </pc:docChg>
  </pc:docChgLst>
  <pc:docChgLst>
    <pc:chgData name="Laura Dell" userId="2e8029cc-5627-4174-91d6-c9d2c94ef4e0" providerId="ADAL" clId="{9E95B08D-919F-47CC-B5AF-7002E55316D8}"/>
    <pc:docChg chg="undo custSel addSld delSld modSld sldOrd modSection">
      <pc:chgData name="Laura Dell" userId="2e8029cc-5627-4174-91d6-c9d2c94ef4e0" providerId="ADAL" clId="{9E95B08D-919F-47CC-B5AF-7002E55316D8}" dt="2023-10-26T08:10:36.246" v="1147" actId="729"/>
      <pc:docMkLst>
        <pc:docMk/>
      </pc:docMkLst>
      <pc:sldChg chg="modSp mod">
        <pc:chgData name="Laura Dell" userId="2e8029cc-5627-4174-91d6-c9d2c94ef4e0" providerId="ADAL" clId="{9E95B08D-919F-47CC-B5AF-7002E55316D8}" dt="2023-10-26T07:12:42.574" v="999" actId="20577"/>
        <pc:sldMkLst>
          <pc:docMk/>
          <pc:sldMk cId="2264271473" sldId="266"/>
        </pc:sldMkLst>
      </pc:sldChg>
      <pc:sldChg chg="modSp mod">
        <pc:chgData name="Laura Dell" userId="2e8029cc-5627-4174-91d6-c9d2c94ef4e0" providerId="ADAL" clId="{9E95B08D-919F-47CC-B5AF-7002E55316D8}" dt="2023-10-26T07:13:17.295" v="1000" actId="20577"/>
        <pc:sldMkLst>
          <pc:docMk/>
          <pc:sldMk cId="380539398" sldId="267"/>
        </pc:sldMkLst>
      </pc:sldChg>
      <pc:sldChg chg="addSp delSp modSp mod">
        <pc:chgData name="Laura Dell" userId="2e8029cc-5627-4174-91d6-c9d2c94ef4e0" providerId="ADAL" clId="{9E95B08D-919F-47CC-B5AF-7002E55316D8}" dt="2023-10-25T15:51:57.318" v="987" actId="20577"/>
        <pc:sldMkLst>
          <pc:docMk/>
          <pc:sldMk cId="1496664502" sldId="306"/>
        </pc:sldMkLst>
      </pc:sldChg>
      <pc:sldChg chg="modSp del mod">
        <pc:chgData name="Laura Dell" userId="2e8029cc-5627-4174-91d6-c9d2c94ef4e0" providerId="ADAL" clId="{9E95B08D-919F-47CC-B5AF-7002E55316D8}" dt="2023-10-25T15:51:36.472" v="939" actId="47"/>
        <pc:sldMkLst>
          <pc:docMk/>
          <pc:sldMk cId="1629208181" sldId="307"/>
        </pc:sldMkLst>
      </pc:sldChg>
      <pc:sldChg chg="addSp delSp modSp mod">
        <pc:chgData name="Laura Dell" userId="2e8029cc-5627-4174-91d6-c9d2c94ef4e0" providerId="ADAL" clId="{9E95B08D-919F-47CC-B5AF-7002E55316D8}" dt="2023-10-26T08:09:47.783" v="1146" actId="14100"/>
        <pc:sldMkLst>
          <pc:docMk/>
          <pc:sldMk cId="1774004563" sldId="308"/>
        </pc:sldMkLst>
      </pc:sldChg>
      <pc:sldChg chg="mod modShow">
        <pc:chgData name="Laura Dell" userId="2e8029cc-5627-4174-91d6-c9d2c94ef4e0" providerId="ADAL" clId="{9E95B08D-919F-47CC-B5AF-7002E55316D8}" dt="2023-10-26T08:10:36.246" v="1147" actId="729"/>
        <pc:sldMkLst>
          <pc:docMk/>
          <pc:sldMk cId="2692037410" sldId="313"/>
        </pc:sldMkLst>
      </pc:sldChg>
      <pc:sldChg chg="modSp mod">
        <pc:chgData name="Laura Dell" userId="2e8029cc-5627-4174-91d6-c9d2c94ef4e0" providerId="ADAL" clId="{9E95B08D-919F-47CC-B5AF-7002E55316D8}" dt="2023-10-26T07:13:42.997" v="1002" actId="20577"/>
        <pc:sldMkLst>
          <pc:docMk/>
          <pc:sldMk cId="1856325634" sldId="602"/>
        </pc:sldMkLst>
      </pc:sldChg>
      <pc:sldChg chg="modSp mod">
        <pc:chgData name="Laura Dell" userId="2e8029cc-5627-4174-91d6-c9d2c94ef4e0" providerId="ADAL" clId="{9E95B08D-919F-47CC-B5AF-7002E55316D8}" dt="2023-10-26T07:13:39.244" v="1001" actId="20577"/>
        <pc:sldMkLst>
          <pc:docMk/>
          <pc:sldMk cId="3730713815" sldId="603"/>
        </pc:sldMkLst>
      </pc:sldChg>
      <pc:sldChg chg="addSp delSp modSp new mod ord">
        <pc:chgData name="Laura Dell" userId="2e8029cc-5627-4174-91d6-c9d2c94ef4e0" providerId="ADAL" clId="{9E95B08D-919F-47CC-B5AF-7002E55316D8}" dt="2023-10-25T15:34:17.140" v="478"/>
        <pc:sldMkLst>
          <pc:docMk/>
          <pc:sldMk cId="3984330713" sldId="60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 sz="1200" dirty="0">
              <a:latin typeface="Nunito Sans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16337E6-6BEA-4891-BA4C-03122E4F3692}" type="datetimeFigureOut">
              <a:rPr lang="en-GB" sz="1200">
                <a:latin typeface="Nunito Sans" pitchFamily="2" charset="0"/>
              </a:rPr>
              <a:t>25/11/2024</a:t>
            </a:fld>
            <a:endParaRPr lang="en-GB" sz="1200" dirty="0">
              <a:latin typeface="Nunito Sans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 sz="1200" dirty="0">
              <a:latin typeface="Nunito Sans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843F079-8787-42C7-A1E2-F3AB77833DF5}" type="slidenum">
              <a:rPr lang="en-GB" sz="1200">
                <a:latin typeface="Nunito Sans" pitchFamily="2" charset="0"/>
              </a:rPr>
              <a:t>‹#›</a:t>
            </a:fld>
            <a:endParaRPr lang="en-GB" sz="1200" dirty="0">
              <a:latin typeface="Nunito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537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 anchor="ctr" anchorCtr="0"/>
          <a:lstStyle>
            <a:lvl1pPr algn="l">
              <a:defRPr sz="1200" b="0" i="0">
                <a:latin typeface="Nunito Sans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 anchor="ctr" anchorCtr="0"/>
          <a:lstStyle>
            <a:lvl1pPr algn="r">
              <a:defRPr sz="1200" b="0" i="0">
                <a:latin typeface="Nunito Sans" pitchFamily="2" charset="0"/>
              </a:defRPr>
            </a:lvl1pPr>
          </a:lstStyle>
          <a:p>
            <a:fld id="{3BEE73F2-55BE-4DED-BD00-A7CC6FAF8851}" type="datetimeFigureOut">
              <a:rPr lang="en-GB" smtClean="0"/>
              <a:pPr/>
              <a:t>25/11/2024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2713" y="501650"/>
            <a:ext cx="4198937" cy="236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44592" y="2941202"/>
            <a:ext cx="6414880" cy="6779904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ctr" anchorCtr="0"/>
          <a:lstStyle>
            <a:lvl1pPr algn="l">
              <a:defRPr sz="1200" b="0" i="0">
                <a:latin typeface="Nunito Sans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ctr" anchorCtr="0"/>
          <a:lstStyle>
            <a:lvl1pPr algn="r">
              <a:defRPr sz="1200" b="0" i="0">
                <a:latin typeface="Nunito Sans" pitchFamily="2" charset="0"/>
              </a:defRPr>
            </a:lvl1pPr>
          </a:lstStyle>
          <a:p>
            <a:fld id="{53DFBC5D-9444-4997-B900-DD869E0474B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26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b="0" i="0" kern="1200">
        <a:solidFill>
          <a:schemeClr val="tx1"/>
        </a:solidFill>
        <a:latin typeface="Nunito Sans" pitchFamily="2" charset="0"/>
        <a:ea typeface="+mn-ea"/>
        <a:cs typeface="+mn-cs"/>
      </a:defRPr>
    </a:lvl1pPr>
    <a:lvl2pPr marL="361950" indent="-171450" algn="l" defTabSz="914400" rtl="0" eaLnBrk="1" latinLnBrk="0" hangingPunct="1">
      <a:spcAft>
        <a:spcPts val="600"/>
      </a:spcAft>
      <a:buFont typeface="Wingdings" panose="05000000000000000000" pitchFamily="2" charset="2"/>
      <a:buChar char="§"/>
      <a:defRPr sz="1200" b="0" i="0" kern="1200">
        <a:solidFill>
          <a:schemeClr val="tx1"/>
        </a:solidFill>
        <a:latin typeface="Nunito Sans" pitchFamily="2" charset="0"/>
        <a:ea typeface="+mn-ea"/>
        <a:cs typeface="+mn-cs"/>
      </a:defRPr>
    </a:lvl2pPr>
    <a:lvl3pPr marL="541338" indent="-171450" algn="l" defTabSz="914400" rtl="0" eaLnBrk="1" latinLnBrk="0" hangingPunct="1">
      <a:spcAft>
        <a:spcPts val="600"/>
      </a:spcAft>
      <a:buFont typeface="Nunito Sans" pitchFamily="2" charset="0"/>
      <a:buChar char="‐"/>
      <a:defRPr sz="1200" b="0" i="0" kern="1200">
        <a:solidFill>
          <a:schemeClr val="tx1"/>
        </a:solidFill>
        <a:latin typeface="Nunito Sans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14 = 7 bears + 7 yo-yos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6 = 3 cars + 3 planes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8 = 4 dolls + 4 dinosaurs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10 = 5 balls + 5 pencils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18 = 9 cards + 9 ducks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B8120-ED72-47DB-8B4B-BC89CD6A40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550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Clockwise around the triangles starting from the top: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1, 5, 3, 4, 2, 6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3369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fewest number of moves without revisiting a house more than once is 6. </a:t>
            </a:r>
          </a:p>
          <a:p>
            <a:pPr marL="0" indent="0">
              <a:buNone/>
            </a:pPr>
            <a:r>
              <a:rPr lang="en-GB" dirty="0"/>
              <a:t>This involves starting at the bottom right-hand corner house.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It is not possible to map a path with exactly 10 moves.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Adaptations could include:</a:t>
            </a:r>
          </a:p>
          <a:p>
            <a:pPr marL="171450" indent="-171450">
              <a:buFontTx/>
              <a:buChar char="-"/>
            </a:pPr>
            <a:r>
              <a:rPr lang="en-GB" dirty="0"/>
              <a:t>Adding or removing pathways or houses</a:t>
            </a:r>
          </a:p>
          <a:p>
            <a:pPr marL="171450" indent="-171450">
              <a:buFontTx/>
              <a:buChar char="-"/>
            </a:pPr>
            <a:r>
              <a:rPr lang="en-GB" dirty="0"/>
              <a:t>Adding parameters such as specifying a start or end point</a:t>
            </a:r>
          </a:p>
          <a:p>
            <a:pPr marL="171450" indent="-171450">
              <a:buFontTx/>
              <a:buChar char="-"/>
            </a:pPr>
            <a:r>
              <a:rPr lang="en-GB" dirty="0"/>
              <a:t>Making some paths one way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329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673D1-C151-48E0-5697-80EF9A917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3B6A5F-8185-D389-4488-CD7E8920A7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FA9E05-4180-1DC3-02D9-32E77C51B8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temperature this morning was 4</a:t>
            </a:r>
            <a:r>
              <a:rPr lang="en-GB" sz="120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˚C.</a:t>
            </a:r>
          </a:p>
          <a:p>
            <a:pPr marL="0" indent="0">
              <a:buNone/>
            </a:pPr>
            <a:endParaRPr lang="en-GB" sz="1200" dirty="0">
              <a:solidFill>
                <a:srgbClr val="000000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It got to 6˚C.</a:t>
            </a:r>
          </a:p>
          <a:p>
            <a:pPr marL="0" indent="0">
              <a:buNone/>
            </a:pPr>
            <a:endParaRPr lang="en-GB" sz="1200" dirty="0">
              <a:solidFill>
                <a:srgbClr val="000000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The difference was 8˚C.</a:t>
            </a:r>
          </a:p>
          <a:p>
            <a:pPr marL="0" indent="0">
              <a:buNone/>
            </a:pPr>
            <a:endParaRPr lang="en-GB" sz="1200" dirty="0">
              <a:solidFill>
                <a:srgbClr val="000000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7E41B-9859-BAE9-311C-C5BA4C7502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8120-ED72-47DB-8B4B-BC89CD6A407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422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              Zainab        Mr Hussain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Amir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     Mrs Hussain     Youssef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834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Example solution on slide 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780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Example solution on slide 18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6022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278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720E3-29EF-2F49-BA48-8B8E53319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7C7BEB-926A-4B20-65E4-BB696D8E90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07E184-D95B-EDE0-6F46-6364766E34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Facts could include descriptions of which times the trains leave on each day,  ‘earliest’ and ‘latest’ trains or comparisons between the number of trips each 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F02B3-B7FA-A725-6F7B-4E68BDC63C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B8120-ED72-47DB-8B4B-BC89CD6A40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614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There are 8 possible combinations: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1, 3, 19</a:t>
            </a:r>
          </a:p>
          <a:p>
            <a:pPr marL="0" indent="0">
              <a:buNone/>
            </a:pPr>
            <a:r>
              <a:rPr lang="en-GB" dirty="0"/>
              <a:t>1, 5, 17</a:t>
            </a:r>
          </a:p>
          <a:p>
            <a:pPr marL="0" indent="0">
              <a:buNone/>
            </a:pPr>
            <a:r>
              <a:rPr lang="en-GB" dirty="0"/>
              <a:t>1, 7, 15</a:t>
            </a:r>
          </a:p>
          <a:p>
            <a:pPr marL="0" indent="0">
              <a:buNone/>
            </a:pPr>
            <a:r>
              <a:rPr lang="en-GB" dirty="0"/>
              <a:t>1, 9, 13</a:t>
            </a:r>
          </a:p>
          <a:p>
            <a:pPr marL="0" indent="0">
              <a:buNone/>
            </a:pPr>
            <a:r>
              <a:rPr lang="en-GB" dirty="0"/>
              <a:t>3, 5, 15</a:t>
            </a:r>
          </a:p>
          <a:p>
            <a:pPr marL="0" indent="0">
              <a:buNone/>
            </a:pPr>
            <a:r>
              <a:rPr lang="en-GB" dirty="0"/>
              <a:t>3, 7, 13</a:t>
            </a:r>
          </a:p>
          <a:p>
            <a:pPr marL="0" indent="0">
              <a:buNone/>
            </a:pPr>
            <a:r>
              <a:rPr lang="en-GB" dirty="0"/>
              <a:t>3, 9, 11</a:t>
            </a:r>
          </a:p>
          <a:p>
            <a:pPr marL="0" indent="0">
              <a:buNone/>
            </a:pPr>
            <a:r>
              <a:rPr lang="en-GB" dirty="0"/>
              <a:t>5, 7, 11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52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Each row and column add to 65. Row 3 can be used as a starting point.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Row 1: 21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Row 2: 22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Row 4: 25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Row 5: 23, 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8120-ED72-47DB-8B4B-BC89CD6A407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192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Example responses: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6 + 8 + 2 = 16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6 + 7 + 2 = 15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6 + 4 + 2 = 12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6 + 4 + 3 = 12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6 + 4 + 6 = 16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4231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5D14B-0A8A-D2C8-6AA2-91FF3FB84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AA6668-7087-70AF-4E70-1B0B877467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AE225F-4200-28E5-4670-BB1ABEBD2C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Top row: 7, 2, 3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Middle row: 6, 4, 1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Bottom row: 8, 5, 9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Top create more possibilities for arrangements, remove the requirements for the numbers to total the values in the circles; focus only on the star totals.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3A4E9-750C-73EB-4B01-AF257A99BE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8120-ED72-47DB-8B4B-BC89CD6A407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5198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Possible solution - clockwise from the top: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13, 11, 14, 16, 12, 15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6313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0" dirty="0"/>
              <a:t>Subtract 2, multiply by 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9527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Numbers that could be packed into…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3 rectangular boxes (3 factor pairs):</a:t>
            </a:r>
          </a:p>
          <a:p>
            <a:pPr marL="171450" indent="-171450">
              <a:buFontTx/>
              <a:buChar char="-"/>
            </a:pPr>
            <a:r>
              <a:rPr lang="en-GB" dirty="0"/>
              <a:t>12</a:t>
            </a:r>
          </a:p>
          <a:p>
            <a:pPr marL="171450" indent="-171450">
              <a:buFontTx/>
              <a:buChar char="-"/>
            </a:pPr>
            <a:r>
              <a:rPr lang="en-GB" dirty="0"/>
              <a:t>18</a:t>
            </a:r>
          </a:p>
          <a:p>
            <a:pPr marL="171450" indent="-171450">
              <a:buFontTx/>
              <a:buChar char="-"/>
            </a:pPr>
            <a:r>
              <a:rPr lang="en-GB" dirty="0"/>
              <a:t>20</a:t>
            </a:r>
          </a:p>
          <a:p>
            <a:pPr marL="171450" indent="-171450">
              <a:buFontTx/>
              <a:buChar char="-"/>
            </a:pPr>
            <a:r>
              <a:rPr lang="en-GB" dirty="0"/>
              <a:t>28</a:t>
            </a:r>
          </a:p>
          <a:p>
            <a:pPr marL="171450" indent="-171450">
              <a:buFontTx/>
              <a:buChar char="-"/>
            </a:pPr>
            <a:r>
              <a:rPr lang="en-GB" dirty="0"/>
              <a:t>32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4 rectangular boxes (4 factor pairs):</a:t>
            </a:r>
          </a:p>
          <a:p>
            <a:pPr marL="171450" indent="-171450">
              <a:buFontTx/>
              <a:buChar char="-"/>
            </a:pPr>
            <a:r>
              <a:rPr lang="en-GB" dirty="0"/>
              <a:t>24</a:t>
            </a:r>
          </a:p>
          <a:p>
            <a:pPr marL="171450" indent="-171450">
              <a:buFontTx/>
              <a:buChar char="-"/>
            </a:pPr>
            <a:r>
              <a:rPr lang="en-GB" dirty="0"/>
              <a:t>30</a:t>
            </a:r>
          </a:p>
          <a:p>
            <a:pPr marL="171450" indent="-171450">
              <a:buFontTx/>
              <a:buChar char="-"/>
            </a:pPr>
            <a:r>
              <a:rPr lang="en-GB" dirty="0"/>
              <a:t>40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5 rectangular boxes (5 factor pairs (including the square)):</a:t>
            </a:r>
          </a:p>
          <a:p>
            <a:pPr marL="0" indent="0">
              <a:buFontTx/>
              <a:buNone/>
            </a:pPr>
            <a:r>
              <a:rPr lang="en-GB" dirty="0"/>
              <a:t>- 36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8120-ED72-47DB-8B4B-BC89CD6A4075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7652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Total</a:t>
            </a:r>
            <a:r>
              <a:rPr lang="en-GB" baseline="0" dirty="0"/>
              <a:t> of 54 stars in total.</a:t>
            </a:r>
          </a:p>
          <a:p>
            <a:endParaRPr lang="en-GB" baseline="0" dirty="0"/>
          </a:p>
          <a:p>
            <a:r>
              <a:rPr lang="en-GB" baseline="0" dirty="0"/>
              <a:t>There are </a:t>
            </a:r>
            <a:r>
              <a:rPr lang="en-GB" b="1" u="none" baseline="0" dirty="0"/>
              <a:t>6</a:t>
            </a:r>
            <a:r>
              <a:rPr lang="en-GB" baseline="0" dirty="0"/>
              <a:t> of each of the following baubles: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Dark blue (2 stars) 	12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stars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Light blue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 stars)	18 stars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Purple (4 stars)	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</a:t>
            </a:r>
            <a:r>
              <a:rPr lang="en-GB" u="none" dirty="0"/>
              <a:t> stars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</a:t>
            </a:r>
            <a:r>
              <a:rPr lang="en-GB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54</a:t>
            </a:r>
            <a:r>
              <a:rPr lang="en-GB" u="sng" dirty="0"/>
              <a:t> stars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B8120-ED72-47DB-8B4B-BC89CD6A40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3040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Multiplication tables that make a star pattern:</a:t>
            </a:r>
          </a:p>
          <a:p>
            <a:pPr marL="171450" indent="-171450">
              <a:buFontTx/>
              <a:buChar char="-"/>
            </a:pPr>
            <a:r>
              <a:rPr lang="en-GB" dirty="0"/>
              <a:t>3x table</a:t>
            </a:r>
          </a:p>
          <a:p>
            <a:pPr marL="171450" indent="-171450">
              <a:buFontTx/>
              <a:buChar char="-"/>
            </a:pPr>
            <a:r>
              <a:rPr lang="en-GB" dirty="0"/>
              <a:t>4x table</a:t>
            </a:r>
          </a:p>
          <a:p>
            <a:pPr marL="171450" indent="-171450">
              <a:buFontTx/>
              <a:buChar char="-"/>
            </a:pPr>
            <a:r>
              <a:rPr lang="en-GB" dirty="0"/>
              <a:t>6x table</a:t>
            </a:r>
          </a:p>
          <a:p>
            <a:pPr marL="171450" indent="-171450">
              <a:buFontTx/>
              <a:buChar char="-"/>
            </a:pPr>
            <a:r>
              <a:rPr lang="en-GB" dirty="0"/>
              <a:t>7x table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Other patterns</a:t>
            </a:r>
          </a:p>
          <a:p>
            <a:pPr marL="171450" indent="-171450">
              <a:buFontTx/>
              <a:buChar char="-"/>
            </a:pPr>
            <a:r>
              <a:rPr lang="en-GB" dirty="0"/>
              <a:t>2x table = pentagon</a:t>
            </a:r>
          </a:p>
          <a:p>
            <a:pPr marL="171450" indent="-171450">
              <a:buFontTx/>
              <a:buChar char="-"/>
            </a:pPr>
            <a:r>
              <a:rPr lang="en-GB" dirty="0"/>
              <a:t>5x table = straight line</a:t>
            </a:r>
          </a:p>
          <a:p>
            <a:pPr marL="171450" indent="-171450">
              <a:buFontTx/>
              <a:buChar char="-"/>
            </a:pPr>
            <a:r>
              <a:rPr lang="en-GB" dirty="0"/>
              <a:t>8x table = pentagon</a:t>
            </a:r>
          </a:p>
          <a:p>
            <a:pPr marL="171450" indent="-171450">
              <a:buFontTx/>
              <a:buChar char="-"/>
            </a:pPr>
            <a:r>
              <a:rPr lang="en-GB" dirty="0"/>
              <a:t>9x table = decagon</a:t>
            </a:r>
          </a:p>
          <a:p>
            <a:pPr marL="171450" indent="-171450">
              <a:buFontTx/>
              <a:buChar char="-"/>
            </a:pPr>
            <a:r>
              <a:rPr lang="en-GB" dirty="0"/>
              <a:t>11x table = decagon</a:t>
            </a:r>
          </a:p>
          <a:p>
            <a:pPr marL="171450" indent="-171450">
              <a:buFontTx/>
              <a:buChar char="-"/>
            </a:pPr>
            <a:r>
              <a:rPr lang="en-GB" dirty="0"/>
              <a:t>12x table = pentagon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The 10x table remains at 0 and so creates a ‘dot’.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B8120-ED72-47DB-8B4B-BC89CD6A40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6452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Across the row: 4, 7, 2, 5, 4, 9, 3, 10, 5</a:t>
            </a:r>
          </a:p>
          <a:p>
            <a:endParaRPr lang="en-GB" dirty="0"/>
          </a:p>
          <a:p>
            <a:r>
              <a:rPr lang="en-GB" dirty="0"/>
              <a:t>Down the column: 2, 10, 9, 4, 2, 8, 3, 7, 10,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8120-ED72-47DB-8B4B-BC89CD6A4075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7837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2 pieces of wrapping paper cover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each in a square</a:t>
                </a:r>
                <a:r>
                  <a:rPr lang="en-GB" baseline="0" dirty="0"/>
                  <a:t> shape</a:t>
                </a: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1 piece of wrapping paper covers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in a rectangle</a:t>
                </a:r>
                <a:r>
                  <a:rPr lang="en-GB" baseline="0" dirty="0"/>
                  <a:t> shape</a:t>
                </a:r>
              </a:p>
              <a:p>
                <a:pPr marL="0" indent="0">
                  <a:buNone/>
                </a:pPr>
                <a:endParaRPr lang="en-GB" baseline="0" dirty="0"/>
              </a:p>
              <a:p>
                <a:pPr marL="0" indent="0">
                  <a:buNone/>
                </a:pPr>
                <a:r>
                  <a:rPr lang="en-GB" baseline="0" dirty="0"/>
                  <a:t>1 piece of wrapping paper covers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baseline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baseline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b="0" i="1" baseline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 in</a:t>
                </a:r>
                <a:r>
                  <a:rPr lang="en-GB" baseline="0" dirty="0"/>
                  <a:t> a rectangle shape</a:t>
                </a:r>
              </a:p>
              <a:p>
                <a:pPr marL="0" indent="0">
                  <a:buNone/>
                </a:pPr>
                <a:endParaRPr lang="en-GB" baseline="0" dirty="0"/>
              </a:p>
              <a:p>
                <a:pPr marL="0" indent="0">
                  <a:buNone/>
                </a:pPr>
                <a:r>
                  <a:rPr lang="en-GB" baseline="0" dirty="0"/>
                  <a:t>2 pieces of wrapping paper cover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baseline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baseline="0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GB" dirty="0"/>
                  <a:t> each</a:t>
                </a:r>
                <a:r>
                  <a:rPr lang="en-GB" baseline="0" dirty="0"/>
                  <a:t> in a square shape</a:t>
                </a:r>
                <a:endParaRPr lang="en-GB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2 pieces of wrapping paper cover </a:t>
                </a:r>
                <a:r>
                  <a:rPr lang="en-GB" b="0" i="0">
                    <a:latin typeface="Cambria Math" panose="02040503050406030204" pitchFamily="18" charset="0"/>
                  </a:rPr>
                  <a:t>1/4</a:t>
                </a:r>
                <a:r>
                  <a:rPr lang="en-GB" dirty="0"/>
                  <a:t> each in a square</a:t>
                </a:r>
                <a:r>
                  <a:rPr lang="en-GB" baseline="0" dirty="0"/>
                  <a:t> shape</a:t>
                </a: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1 piece of wrapping paper covers </a:t>
                </a:r>
                <a:r>
                  <a:rPr lang="en-GB" b="0" i="0">
                    <a:latin typeface="Cambria Math" panose="02040503050406030204" pitchFamily="18" charset="0"/>
                  </a:rPr>
                  <a:t>1/4</a:t>
                </a:r>
                <a:r>
                  <a:rPr lang="en-GB" dirty="0"/>
                  <a:t> in a rectangle</a:t>
                </a:r>
                <a:r>
                  <a:rPr lang="en-GB" baseline="0" dirty="0"/>
                  <a:t> shape</a:t>
                </a:r>
              </a:p>
              <a:p>
                <a:pPr marL="0" indent="0">
                  <a:buNone/>
                </a:pPr>
                <a:endParaRPr lang="en-GB" baseline="0" dirty="0"/>
              </a:p>
              <a:p>
                <a:pPr marL="0" indent="0">
                  <a:buNone/>
                </a:pPr>
                <a:r>
                  <a:rPr lang="en-GB" baseline="0" dirty="0"/>
                  <a:t>1 piece of wrapping paper covers </a:t>
                </a:r>
                <a:r>
                  <a:rPr lang="en-GB" b="0" i="0" baseline="0">
                    <a:latin typeface="Cambria Math" panose="02040503050406030204" pitchFamily="18" charset="0"/>
                  </a:rPr>
                  <a:t>1/8  </a:t>
                </a:r>
                <a:r>
                  <a:rPr lang="en-GB" dirty="0"/>
                  <a:t> in</a:t>
                </a:r>
                <a:r>
                  <a:rPr lang="en-GB" baseline="0" dirty="0"/>
                  <a:t> a rectangle shape</a:t>
                </a:r>
              </a:p>
              <a:p>
                <a:pPr marL="0" indent="0">
                  <a:buNone/>
                </a:pPr>
                <a:endParaRPr lang="en-GB" baseline="0" dirty="0"/>
              </a:p>
              <a:p>
                <a:pPr marL="0" indent="0">
                  <a:buNone/>
                </a:pPr>
                <a:r>
                  <a:rPr lang="en-GB" baseline="0" dirty="0"/>
                  <a:t>2 pieces of wrapping paper cover </a:t>
                </a:r>
                <a:r>
                  <a:rPr lang="en-GB" b="0" i="0" baseline="0">
                    <a:latin typeface="Cambria Math" panose="02040503050406030204" pitchFamily="18" charset="0"/>
                  </a:rPr>
                  <a:t>1/16</a:t>
                </a:r>
                <a:r>
                  <a:rPr lang="en-GB" dirty="0"/>
                  <a:t> each</a:t>
                </a:r>
                <a:r>
                  <a:rPr lang="en-GB" baseline="0" dirty="0"/>
                  <a:t> in a square shape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8120-ED72-47DB-8B4B-BC89CD6A4075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1928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Facts could include ‘earliest’ and ‘latest’ trains, time differences or comparisons between the number of trips each 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B8120-ED72-47DB-8B4B-BC89CD6A40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5395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temperature this morning was -3</a:t>
            </a:r>
            <a:r>
              <a:rPr lang="en-GB" sz="120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˚C.</a:t>
            </a:r>
          </a:p>
          <a:p>
            <a:pPr marL="0" indent="0">
              <a:buNone/>
            </a:pPr>
            <a:endParaRPr lang="en-GB" sz="1200" dirty="0">
              <a:solidFill>
                <a:srgbClr val="000000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It got to -6˚C.</a:t>
            </a:r>
          </a:p>
          <a:p>
            <a:pPr marL="0" indent="0">
              <a:buNone/>
            </a:pPr>
            <a:endParaRPr lang="en-GB" sz="1200" dirty="0">
              <a:solidFill>
                <a:srgbClr val="000000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The difference was 11˚C.</a:t>
            </a:r>
          </a:p>
          <a:p>
            <a:pPr marL="0" indent="0">
              <a:buNone/>
            </a:pPr>
            <a:endParaRPr lang="en-GB" sz="1200" dirty="0">
              <a:solidFill>
                <a:srgbClr val="000000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8120-ED72-47DB-8B4B-BC89CD6A4075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592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Top row = stars, spots, pink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Middle row = yellow, blue, own choice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Bottom row = purple, red, orange OR orange, red, purple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8120-ED72-47DB-8B4B-BC89CD6A407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5921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Fractions used to make the tree (top to bottom):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Order from largest to smallest: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𝑎𝑛𝑑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Fractions used to make the tree (top to bottom):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b="0" i="0">
                    <a:latin typeface="Cambria Math" panose="02040503050406030204" pitchFamily="18" charset="0"/>
                  </a:rPr>
                  <a:t>1/7   2/6   3/5   4/4   1/3</a:t>
                </a:r>
                <a:r>
                  <a:rPr lang="en-GB" dirty="0"/>
                  <a:t> 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Order from largest to smallest: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b="0" i="0">
                    <a:latin typeface="Cambria Math" panose="02040503050406030204" pitchFamily="18" charset="0"/>
                  </a:rPr>
                  <a:t>4/4   3/5   2/6 𝑎𝑛𝑑 1/3   1/7</a:t>
                </a:r>
                <a:r>
                  <a:rPr lang="en-GB" dirty="0"/>
                  <a:t> 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B8120-ED72-47DB-8B4B-BC89CD6A40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1715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Shortest pathway: START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  END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Longest pathway: START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GB" dirty="0"/>
                  <a:t> END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Strategies could include comparisons to benchmarks (closer to 0,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GB" dirty="0"/>
                  <a:t>or 1), using</a:t>
                </a:r>
                <a:r>
                  <a:rPr lang="en-GB" baseline="0" dirty="0"/>
                  <a:t> a labelled number line, converting to common denominators or use of a fraction wall.</a:t>
                </a: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Shortest pathway: START   </a:t>
                </a:r>
                <a:r>
                  <a:rPr lang="en-GB" b="0" i="0">
                    <a:latin typeface="Cambria Math" panose="02040503050406030204" pitchFamily="18" charset="0"/>
                  </a:rPr>
                  <a:t>2/10   2/8   5/10   7/10</a:t>
                </a:r>
                <a:r>
                  <a:rPr lang="en-GB" dirty="0"/>
                  <a:t>   END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Longest pathway: START   </a:t>
                </a:r>
                <a:r>
                  <a:rPr lang="en-GB" b="0" i="0">
                    <a:latin typeface="Cambria Math" panose="02040503050406030204" pitchFamily="18" charset="0"/>
                  </a:rPr>
                  <a:t>1/12    1/10    2/10   2/8   3/8   2/5   5/10   3/5   7/10   3/4   7/8   </a:t>
                </a:r>
                <a:r>
                  <a:rPr lang="en-GB" dirty="0"/>
                  <a:t> END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Strategies could include comparisons to benchmarks (closer to 0, </a:t>
                </a:r>
                <a:r>
                  <a:rPr lang="en-GB" b="0" i="0">
                    <a:latin typeface="Cambria Math" panose="02040503050406030204" pitchFamily="18" charset="0"/>
                  </a:rPr>
                  <a:t>1/4   1/2   3/4   </a:t>
                </a:r>
                <a:r>
                  <a:rPr lang="en-GB" dirty="0"/>
                  <a:t>or 1), using</a:t>
                </a:r>
                <a:r>
                  <a:rPr lang="en-GB" baseline="0" dirty="0"/>
                  <a:t> a labelled number line, converting to common denominators or use of a fraction wall.</a:t>
                </a:r>
                <a:endParaRPr lang="en-GB" dirty="0"/>
              </a:p>
              <a:p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B8120-ED72-47DB-8B4B-BC89CD6A40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6452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Team Sparkle: 4 lengths of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/>
                  <a:t>m</a:t>
                </a:r>
              </a:p>
              <a:p>
                <a:endParaRPr lang="en-GB" dirty="0"/>
              </a:p>
              <a:p>
                <a:r>
                  <a:rPr lang="en-GB" dirty="0"/>
                  <a:t>Team Glitter: A 4m length and a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/>
                  <a:t>m length</a:t>
                </a:r>
              </a:p>
              <a:p>
                <a:endParaRPr lang="en-GB" dirty="0"/>
              </a:p>
              <a:p>
                <a:r>
                  <a:rPr lang="en-GB" dirty="0"/>
                  <a:t>Team Icicle: 5 lengths of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m </a:t>
                </a:r>
              </a:p>
              <a:p>
                <a:endParaRPr lang="en-GB" dirty="0"/>
              </a:p>
              <a:p>
                <a:r>
                  <a:rPr lang="en-GB" dirty="0"/>
                  <a:t>Team Snowflake: A 5m length and a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m length</a:t>
                </a:r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Team Sparkle: 4 lengths of 1</a:t>
                </a:r>
                <a:r>
                  <a:rPr lang="en-GB" b="0" i="0">
                    <a:latin typeface="Cambria Math" panose="02040503050406030204" pitchFamily="18" charset="0"/>
                  </a:rPr>
                  <a:t>1/3</a:t>
                </a:r>
                <a:r>
                  <a:rPr lang="en-GB" dirty="0"/>
                  <a:t>m</a:t>
                </a:r>
              </a:p>
              <a:p>
                <a:endParaRPr lang="en-GB" dirty="0"/>
              </a:p>
              <a:p>
                <a:r>
                  <a:rPr lang="en-GB" dirty="0"/>
                  <a:t>Team Glitter: A 4m length and a 1</a:t>
                </a:r>
                <a:r>
                  <a:rPr lang="en-GB" b="0" i="0">
                    <a:latin typeface="Cambria Math" panose="02040503050406030204" pitchFamily="18" charset="0"/>
                  </a:rPr>
                  <a:t>1/3</a:t>
                </a:r>
                <a:r>
                  <a:rPr lang="en-GB" dirty="0"/>
                  <a:t>m length</a:t>
                </a:r>
              </a:p>
              <a:p>
                <a:endParaRPr lang="en-GB" dirty="0"/>
              </a:p>
              <a:p>
                <a:r>
                  <a:rPr lang="en-GB" dirty="0"/>
                  <a:t>Team Icicle: 5 lengths of 1</a:t>
                </a:r>
                <a:r>
                  <a:rPr lang="en-GB" b="0" i="0">
                    <a:latin typeface="Cambria Math" panose="02040503050406030204" pitchFamily="18" charset="0"/>
                  </a:rPr>
                  <a:t>1/4</a:t>
                </a:r>
                <a:r>
                  <a:rPr lang="en-GB" dirty="0"/>
                  <a:t>m </a:t>
                </a:r>
              </a:p>
              <a:p>
                <a:endParaRPr lang="en-GB" dirty="0"/>
              </a:p>
              <a:p>
                <a:r>
                  <a:rPr lang="en-GB" dirty="0"/>
                  <a:t>Team Snowflake: A 5m length and a 1</a:t>
                </a:r>
                <a:r>
                  <a:rPr lang="en-GB" b="0" i="0">
                    <a:latin typeface="Cambria Math" panose="02040503050406030204" pitchFamily="18" charset="0"/>
                  </a:rPr>
                  <a:t>1/4</a:t>
                </a:r>
                <a:r>
                  <a:rPr lang="en-GB" dirty="0"/>
                  <a:t>m length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8120-ED72-47DB-8B4B-BC89CD6A4075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8964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5900" y="449263"/>
            <a:ext cx="3751263" cy="2109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Solution on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B8120-ED72-47DB-8B4B-BC89CD6A40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9519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5900" y="449263"/>
            <a:ext cx="3751263" cy="2109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B8120-ED72-47DB-8B4B-BC89CD6A40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5247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Delivery 1:</a:t>
            </a:r>
          </a:p>
          <a:p>
            <a:pPr marL="0" indent="0">
              <a:buNone/>
            </a:pPr>
            <a:r>
              <a:rPr lang="en-GB" dirty="0"/>
              <a:t>(8, 9)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Delivery 2:</a:t>
            </a:r>
          </a:p>
          <a:p>
            <a:pPr marL="0" indent="0">
              <a:buNone/>
            </a:pPr>
            <a:r>
              <a:rPr lang="en-GB" dirty="0"/>
              <a:t>The delivery spot could be at any point with coordinates with a difference of 3, e.g. (1, 4), (6, 9) or (8, 11)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B8120-ED72-47DB-8B4B-BC89CD6A40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5395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Solutions could include: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0.2, 0.7, 0.3</a:t>
            </a:r>
          </a:p>
          <a:p>
            <a:pPr marL="0" indent="0">
              <a:buNone/>
            </a:pPr>
            <a:r>
              <a:rPr lang="en-GB" dirty="0"/>
              <a:t>0.2, 0.4, 0.6</a:t>
            </a:r>
          </a:p>
          <a:p>
            <a:pPr marL="0" indent="0">
              <a:buNone/>
            </a:pPr>
            <a:r>
              <a:rPr lang="en-GB" dirty="0"/>
              <a:t>0.8, 0.1, 0.3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0.8, 0.1, 0.3</a:t>
            </a:r>
          </a:p>
          <a:p>
            <a:pPr marL="0" indent="0">
              <a:buNone/>
            </a:pPr>
            <a:r>
              <a:rPr lang="en-GB" dirty="0"/>
              <a:t>0.3, 0.5, 0.4</a:t>
            </a:r>
          </a:p>
          <a:p>
            <a:pPr marL="0" indent="0">
              <a:buNone/>
            </a:pPr>
            <a:r>
              <a:rPr lang="en-GB" dirty="0"/>
              <a:t>0.1, 0.6, 0.5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78028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1164 can be sold at the fayre.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Possible strategies: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100% - 3% = 97% </a:t>
            </a:r>
            <a:r>
              <a:rPr lang="en-GB" dirty="0">
                <a:sym typeface="Wingdings" panose="05000000000000000000" pitchFamily="2" charset="2"/>
              </a:rPr>
              <a:t> 1,200 – 36 = 1164</a:t>
            </a: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50% + 40% + 7% = 97%  600 + 480 + 84 = 1164</a:t>
            </a: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8120-ED72-47DB-8B4B-BC89CD6A4075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6641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Length = 28m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Width = 7m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Area = 196m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B8120-ED72-47DB-8B4B-BC89CD6A40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8130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8120-ED72-47DB-8B4B-BC89CD6A4075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765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Sleigh 1: 10 = 5 + 5</a:t>
            </a:r>
          </a:p>
          <a:p>
            <a:pPr marL="0" indent="0">
              <a:buNone/>
            </a:pPr>
            <a:r>
              <a:rPr lang="en-GB" dirty="0"/>
              <a:t>There is only one way to balance this sleigh.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Sleigh 2: 10 + 5 = 7 + 8</a:t>
            </a:r>
          </a:p>
          <a:p>
            <a:pPr marL="0" indent="0">
              <a:buNone/>
            </a:pPr>
            <a:r>
              <a:rPr lang="en-GB" dirty="0"/>
              <a:t>Any combination of 2 numbers that total 15.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Sleigh 3: 1 + 12 + 5 = 11 + 7</a:t>
            </a:r>
          </a:p>
          <a:p>
            <a:pPr marL="0" indent="0">
              <a:buNone/>
            </a:pPr>
            <a:r>
              <a:rPr lang="en-GB" dirty="0"/>
              <a:t>There are infinite combinations for this sleigh.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62941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child on the right is correct.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whole chocolate bars are equal in size so one of two equal pieces will be larger than one of twelve equal pieces.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8120-ED72-47DB-8B4B-BC89CD6A4075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8964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Top row: 0.7, 0.2, 0.3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Middle row: 0.6, 0.4, 0.1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Bottom row: 0.8, 0.5, 0.9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Top create more possibilities for arrangements, remove the requirements for the numbers to total the values in the circles; focus only on the star totals.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8120-ED72-47DB-8B4B-BC89CD6A4075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0970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Clockwise around the triangles starting from the top: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3 tenths, 0.7,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, 4 tenths, 0.8</a:t>
                </a: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Clockwise around the triangles starting from the top: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3 tenths, 0.7, </a:t>
                </a:r>
                <a:r>
                  <a:rPr lang="en-GB" b="0" i="0">
                    <a:latin typeface="Cambria Math" panose="02040503050406030204" pitchFamily="18" charset="0"/>
                  </a:rPr>
                  <a:t>5/10</a:t>
                </a:r>
                <a:r>
                  <a:rPr lang="en-GB" dirty="0"/>
                  <a:t>, </a:t>
                </a:r>
                <a:r>
                  <a:rPr lang="en-GB" b="0" i="0">
                    <a:latin typeface="Cambria Math" panose="02040503050406030204" pitchFamily="18" charset="0"/>
                  </a:rPr>
                  <a:t>6/10</a:t>
                </a:r>
                <a:r>
                  <a:rPr lang="en-GB" dirty="0"/>
                  <a:t>, 4 tenths, 0.8</a:t>
                </a:r>
              </a:p>
              <a:p>
                <a:pPr marL="0" indent="0">
                  <a:buNone/>
                </a:pP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1984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Solution on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8120-ED72-47DB-8B4B-BC89CD6A4075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0970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D9009-F1F4-F67E-D8BB-00FB637A2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5D9006-A102-4B8D-99AD-887AD24458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42A1C6-3045-C2B9-9457-AAFAA71654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F1708-A7ED-20D5-A794-07C264263D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8120-ED72-47DB-8B4B-BC89CD6A4075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195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0" dirty="0"/>
              <a:t>Double the number and then subtract 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360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2 darts to total 100</a:t>
            </a:r>
          </a:p>
          <a:p>
            <a:pPr marL="0" indent="0">
              <a:buNone/>
            </a:pPr>
            <a:r>
              <a:rPr lang="en-GB" dirty="0"/>
              <a:t>0 + 100</a:t>
            </a:r>
          </a:p>
          <a:p>
            <a:pPr marL="0" indent="0">
              <a:buNone/>
            </a:pPr>
            <a:r>
              <a:rPr lang="en-GB" dirty="0"/>
              <a:t>20 + 80</a:t>
            </a:r>
          </a:p>
          <a:p>
            <a:pPr marL="0" indent="0">
              <a:buNone/>
            </a:pPr>
            <a:r>
              <a:rPr lang="en-GB" dirty="0"/>
              <a:t>30 + 70</a:t>
            </a:r>
          </a:p>
          <a:p>
            <a:pPr marL="0" indent="0">
              <a:buNone/>
            </a:pPr>
            <a:r>
              <a:rPr lang="en-GB" dirty="0"/>
              <a:t>50 + 50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 darts to total 80</a:t>
            </a:r>
          </a:p>
          <a:p>
            <a:pPr marL="0" indent="0">
              <a:buNone/>
            </a:pPr>
            <a:r>
              <a:rPr lang="en-GB" dirty="0"/>
              <a:t>0 + 80</a:t>
            </a:r>
          </a:p>
          <a:p>
            <a:pPr marL="0" indent="0">
              <a:buNone/>
            </a:pPr>
            <a:r>
              <a:rPr lang="en-GB" dirty="0"/>
              <a:t>10 + 70</a:t>
            </a:r>
          </a:p>
          <a:p>
            <a:pPr marL="0" indent="0">
              <a:buNone/>
            </a:pPr>
            <a:r>
              <a:rPr lang="en-GB" dirty="0"/>
              <a:t>30 + 50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3 darts to total 100</a:t>
            </a:r>
          </a:p>
          <a:p>
            <a:pPr marL="0" indent="0">
              <a:buNone/>
            </a:pPr>
            <a:r>
              <a:rPr lang="en-GB" dirty="0"/>
              <a:t>0 + 20 + 80</a:t>
            </a:r>
          </a:p>
          <a:p>
            <a:pPr marL="0" indent="0">
              <a:buNone/>
            </a:pPr>
            <a:r>
              <a:rPr lang="en-GB" dirty="0"/>
              <a:t>0 + 30 + 70</a:t>
            </a:r>
          </a:p>
          <a:p>
            <a:pPr marL="0" indent="0">
              <a:buNone/>
            </a:pPr>
            <a:r>
              <a:rPr lang="en-GB" dirty="0"/>
              <a:t>0 + 50 + 50</a:t>
            </a:r>
          </a:p>
          <a:p>
            <a:pPr marL="0" indent="0">
              <a:buNone/>
            </a:pPr>
            <a:r>
              <a:rPr lang="en-GB" dirty="0"/>
              <a:t>10 + 10 + 80</a:t>
            </a:r>
          </a:p>
          <a:p>
            <a:pPr marL="0" indent="0">
              <a:buNone/>
            </a:pPr>
            <a:r>
              <a:rPr lang="en-GB" dirty="0"/>
              <a:t>10 + 20 + 70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3 darts to total 80</a:t>
            </a:r>
          </a:p>
          <a:p>
            <a:pPr marL="0" indent="0">
              <a:buNone/>
            </a:pPr>
            <a:r>
              <a:rPr lang="en-GB" dirty="0"/>
              <a:t>0 + 0 + 80</a:t>
            </a:r>
          </a:p>
          <a:p>
            <a:pPr marL="0" indent="0">
              <a:buNone/>
            </a:pPr>
            <a:r>
              <a:rPr lang="en-GB" dirty="0"/>
              <a:t>0 + 10 + 70</a:t>
            </a:r>
          </a:p>
          <a:p>
            <a:pPr marL="0" indent="0">
              <a:buNone/>
            </a:pPr>
            <a:r>
              <a:rPr lang="en-GB" dirty="0"/>
              <a:t>0 + 30 + 50</a:t>
            </a:r>
          </a:p>
          <a:p>
            <a:pPr marL="0" indent="0">
              <a:buNone/>
            </a:pPr>
            <a:r>
              <a:rPr lang="en-GB" dirty="0"/>
              <a:t>10 + 20 + 50</a:t>
            </a:r>
          </a:p>
          <a:p>
            <a:pPr marL="0" indent="0">
              <a:buNone/>
            </a:pPr>
            <a:r>
              <a:rPr lang="en-GB" dirty="0"/>
              <a:t>20 + 30 + 30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 could total every multiple of 100 with 2 or 3 darts.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B8120-ED72-47DB-8B4B-BC89CD6A40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813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It is not possible to group the reindeer into 1 odd and 1 even group.</a:t>
            </a:r>
          </a:p>
          <a:p>
            <a:endParaRPr lang="en-GB" dirty="0"/>
          </a:p>
          <a:p>
            <a:r>
              <a:rPr lang="en-GB" dirty="0"/>
              <a:t>Odd + even = odd number of reindeer overall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482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It is not possible to group the reindeer into 1 odd and 1 even group.</a:t>
            </a:r>
          </a:p>
          <a:p>
            <a:endParaRPr lang="en-GB" dirty="0"/>
          </a:p>
          <a:p>
            <a:r>
              <a:rPr lang="en-GB" dirty="0"/>
              <a:t>Odd + even = odd number of reindeer overall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016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Solutions could include: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2, 7, 3</a:t>
            </a:r>
          </a:p>
          <a:p>
            <a:pPr marL="0" indent="0">
              <a:buNone/>
            </a:pPr>
            <a:r>
              <a:rPr lang="en-GB" dirty="0"/>
              <a:t>2, 4, 6</a:t>
            </a:r>
          </a:p>
          <a:p>
            <a:pPr marL="0" indent="0">
              <a:buNone/>
            </a:pPr>
            <a:r>
              <a:rPr lang="en-GB" dirty="0"/>
              <a:t>8, 1, 3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8, 1, 3</a:t>
            </a:r>
          </a:p>
          <a:p>
            <a:pPr marL="0" indent="0">
              <a:buNone/>
            </a:pPr>
            <a:r>
              <a:rPr lang="en-GB" dirty="0"/>
              <a:t>3, 5, 4</a:t>
            </a:r>
          </a:p>
          <a:p>
            <a:pPr marL="0" indent="0">
              <a:buNone/>
            </a:pPr>
            <a:r>
              <a:rPr lang="en-GB" dirty="0"/>
              <a:t>1, 6, 5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265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sv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CCE61C-E70C-4E7B-406E-418EB84503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96675" y="2204712"/>
            <a:ext cx="8999538" cy="31771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3C642-5867-59C3-2549-5151344C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000" y="836712"/>
            <a:ext cx="9000000" cy="11520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816642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ico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F7E04B-6BD9-D8F9-DA25-4271D04E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C167E7C-652A-02B6-8DFF-FAA301A53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0C0C1433-9D63-6E3D-289F-77B8AD88D7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69541" y="5698777"/>
            <a:ext cx="870744" cy="84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1966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ico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F7E04B-6BD9-D8F9-DA25-4271D04E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C167E7C-652A-02B6-8DFF-FAA301A53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0C0C1433-9D63-6E3D-289F-77B8AD88D7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69541" y="5698777"/>
            <a:ext cx="870744" cy="84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7038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350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CCE61C-E70C-4E7B-406E-418EB84503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47924" y="2132704"/>
            <a:ext cx="8496945" cy="32491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3C642-5867-59C3-2549-5151344C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309" y="764704"/>
            <a:ext cx="8497381" cy="11520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379394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page with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9638E28-60F1-A043-AE00-93B8A0A3D908}"/>
              </a:ext>
            </a:extLst>
          </p:cNvPr>
          <p:cNvSpPr txBox="1"/>
          <p:nvPr userDrawn="1"/>
        </p:nvSpPr>
        <p:spPr>
          <a:xfrm>
            <a:off x="10283868" y="40083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 anchorCtr="1">
            <a:noAutofit/>
          </a:bodyPr>
          <a:lstStyle/>
          <a:p>
            <a:pPr algn="l"/>
            <a:endParaRPr lang="en-US" b="1" i="0">
              <a:latin typeface="Nunito Sans" pitchFamily="2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B6304F0-9162-51A3-CC6F-D6EF4C1ADB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10032" y="5066206"/>
            <a:ext cx="3158576" cy="101074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A39EF53F-B5F5-F548-BF1B-FD5A0C6E0A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23200" y="0"/>
            <a:ext cx="7836540" cy="6861600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5373216"/>
            <a:ext cx="6192688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4CD6318-9CBD-8A1E-5796-C473B8B0F4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21859"/>
            <a:ext cx="6192688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C5361BF-2DE7-60E4-97F1-FE99BE0C8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632" y="1632888"/>
            <a:ext cx="6192688" cy="71504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46389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150B0D-EC7B-7A34-08C2-FD55A24184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696" y="5896773"/>
            <a:ext cx="5107930" cy="36960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BB81007-5E97-6C58-4956-B1B3D30C0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40160E-C9E2-0F71-CE79-87196F8757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AE9626D-22B0-E852-52DD-56C47A24C2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8288" y="5423552"/>
            <a:ext cx="3236755" cy="116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1138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page with transitional 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6239F26-2119-D974-4CDE-C6CCF8AED2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8248" y="4981744"/>
            <a:ext cx="3312368" cy="119119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F2C85DA6-BB0A-2647-6CD5-2E04C7E323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23200" y="0"/>
            <a:ext cx="7836540" cy="6861600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5373216"/>
            <a:ext cx="6192688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32BD5C7-F850-A1DB-467C-5DEFC51CD0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21859"/>
            <a:ext cx="6192688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14C50B-ED32-1ECE-4CF2-AA306F8C3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1631384"/>
            <a:ext cx="6192688" cy="716554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08486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transition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150B0D-EC7B-7A34-08C2-FD55A24184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696" y="5896773"/>
            <a:ext cx="5107930" cy="36960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C858200-7CF9-3B88-F69B-3AD4CCCB7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DC0996C-1974-89C5-4AB1-0290CC3EE26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2EC150C-A6E9-E140-1124-FE571AF4D1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2532" y="5391452"/>
            <a:ext cx="3265254" cy="117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118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150B0D-EC7B-7A34-08C2-FD55A24184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696" y="5896773"/>
            <a:ext cx="5107930" cy="36960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2F7E04B-6BD9-D8F9-DA25-4271D04E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C167E7C-652A-02B6-8DFF-FAA301A53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76875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4AA88CA-082C-9ED3-7568-B5F356406D9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AD47041-3D2B-01A3-767C-ACFD96D5D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9536" y="2276720"/>
            <a:ext cx="8352928" cy="2952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92179D6-3B4B-67A4-0CAB-4EE3CBAE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908720"/>
            <a:ext cx="8352928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40C058-A11C-425E-D391-D6C3FFA9EFDB}"/>
              </a:ext>
            </a:extLst>
          </p:cNvPr>
          <p:cNvSpPr txBox="1"/>
          <p:nvPr userDrawn="1"/>
        </p:nvSpPr>
        <p:spPr>
          <a:xfrm>
            <a:off x="3563144" y="5661248"/>
            <a:ext cx="5065712" cy="91440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 anchorCtr="1">
            <a:noAutofit/>
          </a:bodyPr>
          <a:lstStyle/>
          <a:p>
            <a:pPr algn="l"/>
            <a:r>
              <a:rPr lang="en-GB" sz="4000" b="1" i="0" dirty="0">
                <a:solidFill>
                  <a:schemeClr val="tx2"/>
                </a:solidFill>
                <a:latin typeface="Nunito Sans" pitchFamily="2" charset="77"/>
              </a:rPr>
              <a:t>#ESSENTIAL</a:t>
            </a:r>
            <a:r>
              <a:rPr lang="en-GB" sz="4000" b="0" i="0" dirty="0">
                <a:solidFill>
                  <a:schemeClr val="tx2"/>
                </a:solidFill>
                <a:latin typeface="Nunito Sans" pitchFamily="2" charset="77"/>
              </a:rPr>
              <a:t>MATHS</a:t>
            </a:r>
            <a:endParaRPr lang="en-GB" sz="4000" b="1" i="0" dirty="0">
              <a:solidFill>
                <a:schemeClr val="tx2"/>
              </a:solidFill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4368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65" r:id="rId2"/>
    <p:sldLayoutId id="2147483866" r:id="rId3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i="0" kern="1200" cap="all" baseline="0" smtClean="0">
          <a:solidFill>
            <a:schemeClr val="tx2"/>
          </a:solidFill>
          <a:latin typeface="Nunito Sans" pitchFamily="2" charset="0"/>
          <a:ea typeface="Nunito Sans" pitchFamily="2" charset="0"/>
          <a:cs typeface="Nunito Sans" pitchFamily="2" charset="0"/>
        </a:defRPr>
      </a:lvl1pPr>
    </p:titleStyle>
    <p:bodyStyle>
      <a:lvl1pPr marL="36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12000"/>
        <a:buFont typeface="Arial" panose="020B0604020202020204" pitchFamily="34" charset="0"/>
        <a:buChar char="•"/>
        <a:defRPr lang="en-US" sz="20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1pPr>
      <a:lvl2pPr marL="72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5000"/>
        <a:buFont typeface="Wingdings" panose="05000000000000000000" pitchFamily="2" charset="2"/>
        <a:buChar char="§"/>
        <a:defRPr lang="en-US" sz="19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2pPr>
      <a:lvl3pPr marL="108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Nunito Sans" pitchFamily="2" charset="77"/>
        <a:buChar char="-"/>
        <a:defRPr lang="en-US" sz="18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3pPr>
      <a:lvl4pPr marL="13716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US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GB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38966C-3564-C75C-1B4E-5EE58A22C1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AD47041-3D2B-01A3-767C-ACFD96D5D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5520" y="2276720"/>
            <a:ext cx="8640960" cy="2952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92179D6-3B4B-67A4-0CAB-4EE3CBAE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908720"/>
            <a:ext cx="864096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38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i="0" kern="1200" cap="all" baseline="0" smtClean="0">
          <a:solidFill>
            <a:schemeClr val="tx2"/>
          </a:solidFill>
          <a:latin typeface="Nunito Sans" pitchFamily="2" charset="0"/>
          <a:ea typeface="Nunito Sans" pitchFamily="2" charset="0"/>
          <a:cs typeface="Nunito Sans" pitchFamily="2" charset="0"/>
        </a:defRPr>
      </a:lvl1pPr>
    </p:titleStyle>
    <p:bodyStyle>
      <a:lvl1pPr marL="36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12000"/>
        <a:buFont typeface="Arial" panose="020B0604020202020204" pitchFamily="34" charset="0"/>
        <a:buChar char="•"/>
        <a:defRPr lang="en-US" sz="20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1pPr>
      <a:lvl2pPr marL="72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5000"/>
        <a:buFont typeface="Wingdings" panose="05000000000000000000" pitchFamily="2" charset="2"/>
        <a:buChar char="§"/>
        <a:defRPr lang="en-US" sz="19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2pPr>
      <a:lvl3pPr marL="108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Nunito Sans" pitchFamily="2" charset="77"/>
        <a:buChar char="-"/>
        <a:defRPr lang="en-US" sz="18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3pPr>
      <a:lvl4pPr marL="13716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US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GB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837000" y="6357600"/>
            <a:ext cx="2514600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ED965-7FA1-483F-AF6B-8E4C8CD210AC}" type="slidenum">
              <a:rPr lang="en-GB" sz="1100" b="0" i="0" smtClean="0">
                <a:solidFill>
                  <a:schemeClr val="accent1"/>
                </a:solidFill>
                <a:latin typeface="Nunito Sans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1100" b="0" i="0">
                <a:solidFill>
                  <a:schemeClr val="accent1"/>
                </a:solidFill>
                <a:latin typeface="Nunito Sans" pitchFamily="2" charset="0"/>
              </a:rPr>
              <a:t> © HFL EDUCATION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B1818C-D680-C444-230B-273939170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DB42944-3138-81E7-9991-D3A6FE13F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900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02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i="0" kern="1200" cap="all" baseline="0" smtClean="0">
          <a:solidFill>
            <a:schemeClr val="tx2"/>
          </a:solidFill>
          <a:latin typeface="Nunito Sans" pitchFamily="2" charset="0"/>
          <a:ea typeface="Nunito Sans" pitchFamily="2" charset="0"/>
          <a:cs typeface="Nunito Sans" pitchFamily="2" charset="0"/>
        </a:defRPr>
      </a:lvl1pPr>
    </p:titleStyle>
    <p:bodyStyle>
      <a:lvl1pPr marL="36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12000"/>
        <a:buFont typeface="Arial" panose="020B0604020202020204" pitchFamily="34" charset="0"/>
        <a:buChar char="•"/>
        <a:defRPr lang="en-US" sz="20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1pPr>
      <a:lvl2pPr marL="72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5000"/>
        <a:buFont typeface="Wingdings" panose="05000000000000000000" pitchFamily="2" charset="2"/>
        <a:buChar char="§"/>
        <a:defRPr lang="en-US" sz="19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2pPr>
      <a:lvl3pPr marL="108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Nunito Sans" pitchFamily="2" charset="77"/>
        <a:buChar char="-"/>
        <a:defRPr lang="en-US" sz="1800" b="0" i="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3pPr>
      <a:lvl4pPr marL="13716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US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GB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rimarymaths@hfleducation.or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png"/><Relationship Id="rId4" Type="http://schemas.openxmlformats.org/officeDocument/2006/relationships/image" Target="../media/image62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openxmlformats.org/officeDocument/2006/relationships/image" Target="../media/image33.png"/><Relationship Id="rId3" Type="http://schemas.openxmlformats.org/officeDocument/2006/relationships/image" Target="../media/image18.jpeg"/><Relationship Id="rId21" Type="http://schemas.openxmlformats.org/officeDocument/2006/relationships/image" Target="../media/image36.sv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g"/><Relationship Id="rId11" Type="http://schemas.openxmlformats.org/officeDocument/2006/relationships/image" Target="../media/image26.jpeg"/><Relationship Id="rId24" Type="http://schemas.openxmlformats.org/officeDocument/2006/relationships/image" Target="../media/image17.png"/><Relationship Id="rId5" Type="http://schemas.openxmlformats.org/officeDocument/2006/relationships/image" Target="../media/image20.jpeg"/><Relationship Id="rId15" Type="http://schemas.openxmlformats.org/officeDocument/2006/relationships/image" Target="../media/image30.svg"/><Relationship Id="rId23" Type="http://schemas.openxmlformats.org/officeDocument/2006/relationships/image" Target="../media/image38.svg"/><Relationship Id="rId10" Type="http://schemas.openxmlformats.org/officeDocument/2006/relationships/image" Target="../media/image25.jpeg"/><Relationship Id="rId19" Type="http://schemas.openxmlformats.org/officeDocument/2006/relationships/image" Target="../media/image34.sv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m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sv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png"/><Relationship Id="rId11" Type="http://schemas.openxmlformats.org/officeDocument/2006/relationships/image" Target="../media/image73.svg"/><Relationship Id="rId5" Type="http://schemas.openxmlformats.org/officeDocument/2006/relationships/image" Target="../media/image67.sv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13" Type="http://schemas.openxmlformats.org/officeDocument/2006/relationships/image" Target="../media/image77.png"/><Relationship Id="rId3" Type="http://schemas.openxmlformats.org/officeDocument/2006/relationships/image" Target="../media/image66.png"/><Relationship Id="rId7" Type="http://schemas.openxmlformats.org/officeDocument/2006/relationships/image" Target="../media/image72.png"/><Relationship Id="rId12" Type="http://schemas.openxmlformats.org/officeDocument/2006/relationships/image" Target="../media/image76.sv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svg"/><Relationship Id="rId11" Type="http://schemas.openxmlformats.org/officeDocument/2006/relationships/image" Target="../media/image75.png"/><Relationship Id="rId5" Type="http://schemas.openxmlformats.org/officeDocument/2006/relationships/image" Target="../media/image68.png"/><Relationship Id="rId15" Type="http://schemas.openxmlformats.org/officeDocument/2006/relationships/image" Target="../media/image58.png"/><Relationship Id="rId10" Type="http://schemas.openxmlformats.org/officeDocument/2006/relationships/image" Target="../media/image71.svg"/><Relationship Id="rId4" Type="http://schemas.openxmlformats.org/officeDocument/2006/relationships/image" Target="../media/image67.svg"/><Relationship Id="rId9" Type="http://schemas.openxmlformats.org/officeDocument/2006/relationships/image" Target="../media/image70.png"/><Relationship Id="rId14" Type="http://schemas.openxmlformats.org/officeDocument/2006/relationships/image" Target="../media/image78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9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0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Relationship Id="rId9" Type="http://schemas.openxmlformats.org/officeDocument/2006/relationships/image" Target="../media/image8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6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6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hertsforlearning.co.uk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primarymaths@hfleducation.org" TargetMode="External"/><Relationship Id="rId4" Type="http://schemas.openxmlformats.org/officeDocument/2006/relationships/hyperlink" Target="https://www.hfleducation.org/school-improvement/primary/math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4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4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svg"/><Relationship Id="rId11" Type="http://schemas.openxmlformats.org/officeDocument/2006/relationships/image" Target="../media/image16.png"/><Relationship Id="rId5" Type="http://schemas.openxmlformats.org/officeDocument/2006/relationships/image" Target="../media/image29.png"/><Relationship Id="rId10" Type="http://schemas.openxmlformats.org/officeDocument/2006/relationships/image" Target="../media/image32.svg"/><Relationship Id="rId4" Type="http://schemas.openxmlformats.org/officeDocument/2006/relationships/image" Target="../media/image43.sv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7B7A36A-4D69-EF58-7CD9-33CB7328D2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2262986"/>
            <a:ext cx="2996748" cy="4595014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CF986FF2-5A6F-F5C6-97A3-0401DC20A7A4}"/>
              </a:ext>
            </a:extLst>
          </p:cNvPr>
          <p:cNvSpPr txBox="1">
            <a:spLocks/>
          </p:cNvSpPr>
          <p:nvPr/>
        </p:nvSpPr>
        <p:spPr>
          <a:xfrm>
            <a:off x="1449273" y="1844824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all" spc="0" normalizeH="0" baseline="0" noProof="0" dirty="0">
              <a:ln>
                <a:noFill/>
              </a:ln>
              <a:solidFill>
                <a:srgbClr val="034E69"/>
              </a:solidFill>
              <a:effectLst/>
              <a:uLnTx/>
              <a:uFillTx/>
              <a:latin typeface="Nunito Sans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all" spc="0" normalizeH="0" baseline="0" noProof="0" dirty="0">
              <a:ln>
                <a:noFill/>
              </a:ln>
              <a:solidFill>
                <a:srgbClr val="034E69"/>
              </a:solidFill>
              <a:effectLst/>
              <a:uLnTx/>
              <a:uFillTx/>
              <a:latin typeface="Nunito Sans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all" spc="0" normalizeH="0" baseline="0" noProof="0" dirty="0">
              <a:ln>
                <a:noFill/>
              </a:ln>
              <a:solidFill>
                <a:srgbClr val="034E69"/>
              </a:solidFill>
              <a:effectLst/>
              <a:uLnTx/>
              <a:uFillTx/>
              <a:latin typeface="Nunito Sans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all" spc="0" normalizeH="0" baseline="0" noProof="0" dirty="0">
              <a:ln>
                <a:noFill/>
              </a:ln>
              <a:solidFill>
                <a:srgbClr val="034E69"/>
              </a:solidFill>
              <a:effectLst/>
              <a:uLnTx/>
              <a:uFillTx/>
              <a:latin typeface="Nunito Sans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all" spc="0" normalizeH="0" baseline="0" noProof="0" dirty="0">
              <a:ln>
                <a:noFill/>
              </a:ln>
              <a:solidFill>
                <a:srgbClr val="034E69"/>
              </a:solidFill>
              <a:effectLst/>
              <a:uLnTx/>
              <a:uFillTx/>
              <a:latin typeface="Nunito Sans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all" spc="0" normalizeH="0" baseline="0" noProof="0" dirty="0">
              <a:ln>
                <a:noFill/>
              </a:ln>
              <a:solidFill>
                <a:srgbClr val="034E69"/>
              </a:solidFill>
              <a:effectLst/>
              <a:uLnTx/>
              <a:uFillTx/>
              <a:latin typeface="Nunito Sans" pitchFamily="2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2BD32FBF-3A74-46E9-6D97-848A747C8C10}"/>
              </a:ext>
            </a:extLst>
          </p:cNvPr>
          <p:cNvSpPr txBox="1">
            <a:spLocks/>
          </p:cNvSpPr>
          <p:nvPr/>
        </p:nvSpPr>
        <p:spPr>
          <a:xfrm>
            <a:off x="1596000" y="1844824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all" spc="0" normalizeH="0" baseline="0" noProof="0" dirty="0">
              <a:ln>
                <a:noFill/>
              </a:ln>
              <a:solidFill>
                <a:srgbClr val="034E69"/>
              </a:solidFill>
              <a:effectLst/>
              <a:uLnTx/>
              <a:uFillTx/>
              <a:latin typeface="Nunito Sans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all" spc="0" normalizeH="0" baseline="0" noProof="0" dirty="0">
              <a:ln>
                <a:noFill/>
              </a:ln>
              <a:solidFill>
                <a:srgbClr val="034E69"/>
              </a:solidFill>
              <a:effectLst/>
              <a:uLnTx/>
              <a:uFillTx/>
              <a:latin typeface="Nunito Sans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all" spc="0" normalizeH="0" baseline="0" noProof="0" dirty="0">
                <a:ln>
                  <a:noFill/>
                </a:ln>
                <a:solidFill>
                  <a:srgbClr val="AD1824"/>
                </a:solidFill>
                <a:effectLst/>
                <a:uLnTx/>
                <a:uFillTx/>
                <a:latin typeface="Nunito Sans" pitchFamily="2" charset="0"/>
              </a:rPr>
              <a:t>FESTIVE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all" spc="0" normalizeH="0" baseline="0" noProof="0" dirty="0">
                <a:ln>
                  <a:noFill/>
                </a:ln>
                <a:solidFill>
                  <a:srgbClr val="AD1824"/>
                </a:solidFill>
                <a:effectLst/>
                <a:uLnTx/>
                <a:uFillTx/>
                <a:latin typeface="Nunito Sans" pitchFamily="2" charset="0"/>
              </a:rPr>
              <a:t>Ch</a:t>
            </a:r>
            <a:r>
              <a:rPr lang="en-GB" sz="7200" dirty="0" err="1">
                <a:solidFill>
                  <a:srgbClr val="AD1824"/>
                </a:solidFill>
              </a:rPr>
              <a:t>allenges</a:t>
            </a:r>
            <a:endParaRPr lang="en-GB" sz="7200" dirty="0">
              <a:solidFill>
                <a:srgbClr val="AD18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411686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BCCF93F4-059A-99B4-91FD-345855967D0E}"/>
              </a:ext>
            </a:extLst>
          </p:cNvPr>
          <p:cNvSpPr txBox="1">
            <a:spLocks/>
          </p:cNvSpPr>
          <p:nvPr/>
        </p:nvSpPr>
        <p:spPr>
          <a:xfrm>
            <a:off x="1596000" y="17479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Reindeer Herding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D51B5-00D2-FBAB-7F09-88156DCCEB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13445" y="1553250"/>
            <a:ext cx="5760409" cy="1675627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/>
              <a:t>The reindeer herder wants to add fences to the enclosure so that there are two separate parts. In each enclosure, there should be an even number of reindeer.  </a:t>
            </a:r>
          </a:p>
          <a:p>
            <a:pPr marL="0" indent="0">
              <a:buNone/>
            </a:pPr>
            <a:r>
              <a:rPr lang="en-GB" sz="1600" b="1" dirty="0"/>
              <a:t>How many ways can the herder do this?</a:t>
            </a:r>
          </a:p>
          <a:p>
            <a:pPr marL="0" indent="0">
              <a:buNone/>
            </a:pPr>
            <a:endParaRPr lang="en-GB" sz="1600" b="1" dirty="0"/>
          </a:p>
          <a:p>
            <a:pPr marL="0" indent="0">
              <a:buNone/>
            </a:pPr>
            <a:r>
              <a:rPr lang="en-GB" sz="1600" dirty="0"/>
              <a:t>Would it be possible for one group to have an even number of reindeer and one group to have an odd number? </a:t>
            </a:r>
          </a:p>
          <a:p>
            <a:pPr marL="0" indent="0">
              <a:buNone/>
            </a:pPr>
            <a:r>
              <a:rPr lang="en-GB" sz="1600" dirty="0"/>
              <a:t>Why? Why not? </a:t>
            </a:r>
          </a:p>
          <a:p>
            <a:pPr marL="0" indent="0">
              <a:buNone/>
            </a:pPr>
            <a:r>
              <a:rPr lang="en-GB" sz="1600" b="1" dirty="0"/>
              <a:t> 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4BD0AE07-5C75-8203-08B2-E0554921E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909373"/>
              </p:ext>
            </p:extLst>
          </p:nvPr>
        </p:nvGraphicFramePr>
        <p:xfrm>
          <a:off x="1115040" y="1570913"/>
          <a:ext cx="3626424" cy="341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606">
                  <a:extLst>
                    <a:ext uri="{9D8B030D-6E8A-4147-A177-3AD203B41FA5}">
                      <a16:colId xmlns:a16="http://schemas.microsoft.com/office/drawing/2014/main" val="4270485632"/>
                    </a:ext>
                  </a:extLst>
                </a:gridCol>
                <a:gridCol w="906606">
                  <a:extLst>
                    <a:ext uri="{9D8B030D-6E8A-4147-A177-3AD203B41FA5}">
                      <a16:colId xmlns:a16="http://schemas.microsoft.com/office/drawing/2014/main" val="2034048982"/>
                    </a:ext>
                  </a:extLst>
                </a:gridCol>
                <a:gridCol w="906606">
                  <a:extLst>
                    <a:ext uri="{9D8B030D-6E8A-4147-A177-3AD203B41FA5}">
                      <a16:colId xmlns:a16="http://schemas.microsoft.com/office/drawing/2014/main" val="1378483721"/>
                    </a:ext>
                  </a:extLst>
                </a:gridCol>
                <a:gridCol w="906606">
                  <a:extLst>
                    <a:ext uri="{9D8B030D-6E8A-4147-A177-3AD203B41FA5}">
                      <a16:colId xmlns:a16="http://schemas.microsoft.com/office/drawing/2014/main" val="12125424"/>
                    </a:ext>
                  </a:extLst>
                </a:gridCol>
              </a:tblGrid>
              <a:tr h="853870"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44573" marR="144573" marT="72286" marB="72286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44573" marR="144573" marT="72286" marB="722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4573" marR="144573" marT="72286" marB="722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44573" marR="144573" marT="72286" marB="722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218715"/>
                  </a:ext>
                </a:extLst>
              </a:tr>
              <a:tr h="853870"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44573" marR="144573" marT="72286" marB="72286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44573" marR="144573" marT="72286" marB="722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44573" marR="144573" marT="72286" marB="722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44573" marR="144573" marT="72286" marB="722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993589"/>
                  </a:ext>
                </a:extLst>
              </a:tr>
              <a:tr h="853870"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44573" marR="144573" marT="72286" marB="72286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44573" marR="144573" marT="72286" marB="722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44573" marR="144573" marT="72286" marB="722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44573" marR="144573" marT="72286" marB="722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181339"/>
                  </a:ext>
                </a:extLst>
              </a:tr>
              <a:tr h="853870"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44573" marR="144573" marT="72286" marB="72286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44573" marR="144573" marT="72286" marB="722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4573" marR="144573" marT="72286" marB="722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4573" marR="144573" marT="72286" marB="722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096474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09536246-FFF4-3EE7-CAFF-9B5C0A664E1A}"/>
              </a:ext>
            </a:extLst>
          </p:cNvPr>
          <p:cNvGrpSpPr/>
          <p:nvPr/>
        </p:nvGrpSpPr>
        <p:grpSpPr>
          <a:xfrm>
            <a:off x="1271464" y="1665833"/>
            <a:ext cx="3313576" cy="3225639"/>
            <a:chOff x="1773996" y="1880676"/>
            <a:chExt cx="3313576" cy="322563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D654613-728B-4A4B-777F-4EAB71CE7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177" t="8667" r="15741" b="10669"/>
            <a:stretch/>
          </p:blipFill>
          <p:spPr>
            <a:xfrm>
              <a:off x="1775520" y="1880676"/>
              <a:ext cx="618614" cy="64807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7ED4903-1847-BBBE-A7CD-D4A40ED768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177" t="8667" r="15741" b="10669"/>
            <a:stretch/>
          </p:blipFill>
          <p:spPr>
            <a:xfrm>
              <a:off x="2673503" y="1880676"/>
              <a:ext cx="618614" cy="64807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7827BFF-AE59-ACF4-7C73-230E42409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177" t="8667" r="15741" b="10669"/>
            <a:stretch/>
          </p:blipFill>
          <p:spPr>
            <a:xfrm>
              <a:off x="3557806" y="1880676"/>
              <a:ext cx="618614" cy="64807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169DBC-748C-3A59-621F-C843FAB0AF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177" t="8667" r="15741" b="10669"/>
            <a:stretch/>
          </p:blipFill>
          <p:spPr>
            <a:xfrm>
              <a:off x="4468958" y="1880676"/>
              <a:ext cx="618614" cy="64807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9A53515-0847-08FA-B7AA-F1A2FDAF81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177" t="8667" r="15741" b="10669"/>
            <a:stretch/>
          </p:blipFill>
          <p:spPr>
            <a:xfrm>
              <a:off x="1775520" y="2739865"/>
              <a:ext cx="618614" cy="64807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65A7762-25C2-BDC4-EEAC-A74EBE652E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177" t="8667" r="15741" b="10669"/>
            <a:stretch/>
          </p:blipFill>
          <p:spPr>
            <a:xfrm>
              <a:off x="2673503" y="2739865"/>
              <a:ext cx="618614" cy="64807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9EED7DC-6B54-F844-B859-64FE5A0E16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177" t="8667" r="15741" b="10669"/>
            <a:stretch/>
          </p:blipFill>
          <p:spPr>
            <a:xfrm>
              <a:off x="3557806" y="2739865"/>
              <a:ext cx="618614" cy="64807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1CF8FB7-5744-2282-A62A-AABA4A0E73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177" t="8667" r="15741" b="10669"/>
            <a:stretch/>
          </p:blipFill>
          <p:spPr>
            <a:xfrm>
              <a:off x="4468958" y="2739865"/>
              <a:ext cx="618614" cy="64807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BC2F1A9-2992-B6B6-29AB-6A556865D9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177" t="8667" r="15741" b="10669"/>
            <a:stretch/>
          </p:blipFill>
          <p:spPr>
            <a:xfrm>
              <a:off x="1775520" y="3599054"/>
              <a:ext cx="618614" cy="64807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FDF1AD1-1280-25F0-BA12-9EE1EC9FC3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177" t="8667" r="15741" b="10669"/>
            <a:stretch/>
          </p:blipFill>
          <p:spPr>
            <a:xfrm>
              <a:off x="2673503" y="3599054"/>
              <a:ext cx="618614" cy="64807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E46F3E6-7DDD-B20C-6E31-5990B24BBC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177" t="8667" r="15741" b="10669"/>
            <a:stretch/>
          </p:blipFill>
          <p:spPr>
            <a:xfrm>
              <a:off x="3557806" y="3599054"/>
              <a:ext cx="618614" cy="64807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BD8D0BC-9A26-2158-2E8F-4252B25EEE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177" t="8667" r="15741" b="10669"/>
            <a:stretch/>
          </p:blipFill>
          <p:spPr>
            <a:xfrm>
              <a:off x="4468958" y="3599054"/>
              <a:ext cx="618614" cy="64807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311C502-C0EF-CA16-9672-85F74A2957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177" t="8667" r="15741" b="10669"/>
            <a:stretch/>
          </p:blipFill>
          <p:spPr>
            <a:xfrm>
              <a:off x="1773996" y="4458243"/>
              <a:ext cx="618614" cy="64807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5BA1546-3DDC-ECE9-C87F-753BF73176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177" t="8667" r="15741" b="10669"/>
            <a:stretch/>
          </p:blipFill>
          <p:spPr>
            <a:xfrm>
              <a:off x="2671979" y="4458243"/>
              <a:ext cx="618614" cy="64807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003B2D6-DE78-3CC4-CABF-75F736AFF7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177" t="8667" r="15741" b="10669"/>
            <a:stretch/>
          </p:blipFill>
          <p:spPr>
            <a:xfrm>
              <a:off x="3556282" y="4458243"/>
              <a:ext cx="618614" cy="64807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ACA505C-F407-AB56-83B8-5B82E0CBD1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177" t="8667" r="15741" b="10669"/>
            <a:stretch/>
          </p:blipFill>
          <p:spPr>
            <a:xfrm>
              <a:off x="4467434" y="4458243"/>
              <a:ext cx="618614" cy="648072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0167BA8-C8A1-E730-6515-A5E62A29C0E6}"/>
              </a:ext>
            </a:extLst>
          </p:cNvPr>
          <p:cNvSpPr txBox="1"/>
          <p:nvPr/>
        </p:nvSpPr>
        <p:spPr>
          <a:xfrm>
            <a:off x="5591944" y="3387937"/>
            <a:ext cx="2980577" cy="1913271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pPr algn="l"/>
            <a:endParaRPr lang="en-GB" b="1" i="0" dirty="0">
              <a:latin typeface="Nunito Sans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7F954C-5994-58A5-63E2-844F1A8EB46D}"/>
              </a:ext>
            </a:extLst>
          </p:cNvPr>
          <p:cNvSpPr txBox="1"/>
          <p:nvPr/>
        </p:nvSpPr>
        <p:spPr>
          <a:xfrm>
            <a:off x="5591944" y="3599054"/>
            <a:ext cx="2800830" cy="1913271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pPr algn="l"/>
            <a:endParaRPr lang="en-GB" b="1" i="0" dirty="0">
              <a:latin typeface="Nunito Sans" pitchFamily="2" charset="7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33BEA7-462E-DB6B-89C4-38F475691E6D}"/>
              </a:ext>
            </a:extLst>
          </p:cNvPr>
          <p:cNvSpPr txBox="1"/>
          <p:nvPr/>
        </p:nvSpPr>
        <p:spPr>
          <a:xfrm>
            <a:off x="5591944" y="3517920"/>
            <a:ext cx="2685063" cy="1913271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pPr algn="l"/>
            <a:endParaRPr lang="en-GB" b="1" i="0" dirty="0">
              <a:latin typeface="Nunito Sans" pitchFamily="2" charset="77"/>
            </a:endParaRPr>
          </a:p>
        </p:txBody>
      </p:sp>
      <p:pic>
        <p:nvPicPr>
          <p:cNvPr id="24" name="Picture 2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36ED034-2F5D-0C35-D3FD-B91DFA137E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035" y="4797152"/>
            <a:ext cx="1344032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2021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AEEE9314-FA1C-0067-DBEE-76B415CD8ABC}"/>
              </a:ext>
            </a:extLst>
          </p:cNvPr>
          <p:cNvSpPr txBox="1">
            <a:spLocks/>
          </p:cNvSpPr>
          <p:nvPr/>
        </p:nvSpPr>
        <p:spPr>
          <a:xfrm>
            <a:off x="1596000" y="17479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Polar postie’s Problem 1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4FE2872-2603-001B-69C3-C397DDD9553C}"/>
              </a:ext>
            </a:extLst>
          </p:cNvPr>
          <p:cNvGrpSpPr/>
          <p:nvPr/>
        </p:nvGrpSpPr>
        <p:grpSpPr>
          <a:xfrm>
            <a:off x="4295800" y="3444473"/>
            <a:ext cx="3413581" cy="2016224"/>
            <a:chOff x="3575720" y="1848130"/>
            <a:chExt cx="3946841" cy="2599847"/>
          </a:xfrm>
          <a:solidFill>
            <a:schemeClr val="tx2">
              <a:lumMod val="20000"/>
              <a:lumOff val="80000"/>
            </a:schemeClr>
          </a:solidFill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6EBBCDF-AA9F-7103-6B86-0E81F9DCA5D1}"/>
                </a:ext>
              </a:extLst>
            </p:cNvPr>
            <p:cNvGrpSpPr/>
            <p:nvPr/>
          </p:nvGrpSpPr>
          <p:grpSpPr>
            <a:xfrm>
              <a:off x="3575720" y="1848130"/>
              <a:ext cx="1233683" cy="797811"/>
              <a:chOff x="1501377" y="1784184"/>
              <a:chExt cx="1233683" cy="797811"/>
            </a:xfrm>
            <a:grpFill/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4FD8AD4-36A9-B8AC-BC4A-EE821631EDA7}"/>
                  </a:ext>
                </a:extLst>
              </p:cNvPr>
              <p:cNvSpPr/>
              <p:nvPr/>
            </p:nvSpPr>
            <p:spPr>
              <a:xfrm>
                <a:off x="1505920" y="1794469"/>
                <a:ext cx="1220785" cy="78752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 err="1">
                  <a:latin typeface="Nunito Sans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F9AA481F-7068-5F43-04F2-4F90B069A2E2}"/>
                  </a:ext>
                </a:extLst>
              </p:cNvPr>
              <p:cNvCxnSpPr/>
              <p:nvPr/>
            </p:nvCxnSpPr>
            <p:spPr>
              <a:xfrm>
                <a:off x="1501377" y="1793695"/>
                <a:ext cx="615902" cy="430228"/>
              </a:xfrm>
              <a:prstGeom prst="straightConnector1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7A5FAC87-591C-D7AB-1A1F-AE25E44432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16312" y="1784184"/>
                <a:ext cx="618748" cy="439739"/>
              </a:xfrm>
              <a:prstGeom prst="straightConnector1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0EB738F-3C6E-5DB0-0B49-B063126704CF}"/>
                </a:ext>
              </a:extLst>
            </p:cNvPr>
            <p:cNvGrpSpPr/>
            <p:nvPr/>
          </p:nvGrpSpPr>
          <p:grpSpPr>
            <a:xfrm>
              <a:off x="3581132" y="2746577"/>
              <a:ext cx="1233683" cy="797811"/>
              <a:chOff x="1501377" y="1784184"/>
              <a:chExt cx="1233683" cy="797811"/>
            </a:xfrm>
            <a:grpFill/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F29D626-FBB2-6929-F6CF-F1301E89D44A}"/>
                  </a:ext>
                </a:extLst>
              </p:cNvPr>
              <p:cNvSpPr/>
              <p:nvPr/>
            </p:nvSpPr>
            <p:spPr>
              <a:xfrm>
                <a:off x="1505920" y="1794469"/>
                <a:ext cx="1220785" cy="78752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 err="1">
                  <a:latin typeface="Nunito Sans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CEAAFCCA-B6CA-72D1-CC85-250C6E4F1974}"/>
                  </a:ext>
                </a:extLst>
              </p:cNvPr>
              <p:cNvCxnSpPr/>
              <p:nvPr/>
            </p:nvCxnSpPr>
            <p:spPr>
              <a:xfrm>
                <a:off x="1501377" y="1793695"/>
                <a:ext cx="615902" cy="430228"/>
              </a:xfrm>
              <a:prstGeom prst="straightConnector1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892D509C-E3AF-072B-82E5-E27A037201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16312" y="1784184"/>
                <a:ext cx="618748" cy="439739"/>
              </a:xfrm>
              <a:prstGeom prst="straightConnector1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0EA94E4-DE5A-F61E-7D30-DA4CD48B0622}"/>
                </a:ext>
              </a:extLst>
            </p:cNvPr>
            <p:cNvGrpSpPr/>
            <p:nvPr/>
          </p:nvGrpSpPr>
          <p:grpSpPr>
            <a:xfrm>
              <a:off x="4930462" y="2746577"/>
              <a:ext cx="1233683" cy="797811"/>
              <a:chOff x="1501377" y="1784184"/>
              <a:chExt cx="1233683" cy="797811"/>
            </a:xfrm>
            <a:grpFill/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9EE832B-A0CA-CD68-F15B-9B618F296F5A}"/>
                  </a:ext>
                </a:extLst>
              </p:cNvPr>
              <p:cNvSpPr/>
              <p:nvPr/>
            </p:nvSpPr>
            <p:spPr>
              <a:xfrm>
                <a:off x="1505920" y="1794469"/>
                <a:ext cx="1220785" cy="78752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 err="1">
                  <a:latin typeface="Nunito Sans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6FB98925-B16C-72C0-9D96-AD0B983A5491}"/>
                  </a:ext>
                </a:extLst>
              </p:cNvPr>
              <p:cNvCxnSpPr/>
              <p:nvPr/>
            </p:nvCxnSpPr>
            <p:spPr>
              <a:xfrm>
                <a:off x="1501377" y="1793695"/>
                <a:ext cx="615902" cy="430228"/>
              </a:xfrm>
              <a:prstGeom prst="straightConnector1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97360078-A627-EA5D-9077-D27AB6FD20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16312" y="1784184"/>
                <a:ext cx="618748" cy="439739"/>
              </a:xfrm>
              <a:prstGeom prst="straightConnector1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7F09519-7093-5A73-1704-1A7D963CC828}"/>
                </a:ext>
              </a:extLst>
            </p:cNvPr>
            <p:cNvGrpSpPr/>
            <p:nvPr/>
          </p:nvGrpSpPr>
          <p:grpSpPr>
            <a:xfrm>
              <a:off x="3575720" y="3645024"/>
              <a:ext cx="1233683" cy="797811"/>
              <a:chOff x="1501377" y="1784184"/>
              <a:chExt cx="1233683" cy="797811"/>
            </a:xfrm>
            <a:grpFill/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56E6A83-68EC-3E20-F5BE-488A0EC18627}"/>
                  </a:ext>
                </a:extLst>
              </p:cNvPr>
              <p:cNvSpPr/>
              <p:nvPr/>
            </p:nvSpPr>
            <p:spPr>
              <a:xfrm>
                <a:off x="1505920" y="1794469"/>
                <a:ext cx="1220785" cy="78752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 err="1">
                  <a:latin typeface="Nunito Sans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C0EF7694-B7C8-B4CB-A279-27270FF0C53C}"/>
                  </a:ext>
                </a:extLst>
              </p:cNvPr>
              <p:cNvCxnSpPr/>
              <p:nvPr/>
            </p:nvCxnSpPr>
            <p:spPr>
              <a:xfrm>
                <a:off x="1501377" y="1793695"/>
                <a:ext cx="615902" cy="430228"/>
              </a:xfrm>
              <a:prstGeom prst="straightConnector1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8B179219-25A2-8C71-87DA-DE86EA6B21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16312" y="1784184"/>
                <a:ext cx="618748" cy="439739"/>
              </a:xfrm>
              <a:prstGeom prst="straightConnector1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C6D7637-184E-37A7-19B8-A6045CFED66A}"/>
                </a:ext>
              </a:extLst>
            </p:cNvPr>
            <p:cNvGrpSpPr/>
            <p:nvPr/>
          </p:nvGrpSpPr>
          <p:grpSpPr>
            <a:xfrm>
              <a:off x="4930826" y="3645024"/>
              <a:ext cx="1233683" cy="797811"/>
              <a:chOff x="1501377" y="1784184"/>
              <a:chExt cx="1233683" cy="797811"/>
            </a:xfrm>
            <a:grpFill/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047313C-ACB3-BBD0-6FDF-41F1B439840C}"/>
                  </a:ext>
                </a:extLst>
              </p:cNvPr>
              <p:cNvSpPr/>
              <p:nvPr/>
            </p:nvSpPr>
            <p:spPr>
              <a:xfrm>
                <a:off x="1505920" y="1794469"/>
                <a:ext cx="1220785" cy="78752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 err="1">
                  <a:latin typeface="Nunito Sans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EC176937-2DDE-A6D1-4591-5921E320621C}"/>
                  </a:ext>
                </a:extLst>
              </p:cNvPr>
              <p:cNvCxnSpPr/>
              <p:nvPr/>
            </p:nvCxnSpPr>
            <p:spPr>
              <a:xfrm>
                <a:off x="1501377" y="1793695"/>
                <a:ext cx="615902" cy="430228"/>
              </a:xfrm>
              <a:prstGeom prst="straightConnector1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4672549C-9E46-2FD0-0D5F-0D16C887E1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16312" y="1784184"/>
                <a:ext cx="618748" cy="439739"/>
              </a:xfrm>
              <a:prstGeom prst="straightConnector1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4F6EAAB-C132-A5BA-7AE5-4E9F72D3B6C4}"/>
                </a:ext>
              </a:extLst>
            </p:cNvPr>
            <p:cNvGrpSpPr/>
            <p:nvPr/>
          </p:nvGrpSpPr>
          <p:grpSpPr>
            <a:xfrm>
              <a:off x="6284335" y="2746577"/>
              <a:ext cx="1233683" cy="797811"/>
              <a:chOff x="1501377" y="1784184"/>
              <a:chExt cx="1233683" cy="797811"/>
            </a:xfrm>
            <a:grpFill/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057D023-5F3B-70B2-FFAB-F001046EA301}"/>
                  </a:ext>
                </a:extLst>
              </p:cNvPr>
              <p:cNvSpPr/>
              <p:nvPr/>
            </p:nvSpPr>
            <p:spPr>
              <a:xfrm>
                <a:off x="1505920" y="1794469"/>
                <a:ext cx="1220785" cy="78752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 err="1">
                  <a:latin typeface="Nunito Sans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B377BA76-4A98-8BFC-3E35-60EDA375B005}"/>
                  </a:ext>
                </a:extLst>
              </p:cNvPr>
              <p:cNvCxnSpPr/>
              <p:nvPr/>
            </p:nvCxnSpPr>
            <p:spPr>
              <a:xfrm>
                <a:off x="1501377" y="1793695"/>
                <a:ext cx="615902" cy="430228"/>
              </a:xfrm>
              <a:prstGeom prst="straightConnector1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DA33CA6B-40DB-3717-2D15-8736B6ED78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16312" y="1784184"/>
                <a:ext cx="618748" cy="439739"/>
              </a:xfrm>
              <a:prstGeom prst="straightConnector1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3D6C3AB-4AB3-7D72-BB92-F494FBD86F56}"/>
                </a:ext>
              </a:extLst>
            </p:cNvPr>
            <p:cNvGrpSpPr/>
            <p:nvPr/>
          </p:nvGrpSpPr>
          <p:grpSpPr>
            <a:xfrm>
              <a:off x="4930462" y="1850422"/>
              <a:ext cx="1233683" cy="797811"/>
              <a:chOff x="1501377" y="1784184"/>
              <a:chExt cx="1233683" cy="797811"/>
            </a:xfrm>
            <a:grpFill/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B534C65-41D6-BD28-23A7-6CBE3FEB4DA1}"/>
                  </a:ext>
                </a:extLst>
              </p:cNvPr>
              <p:cNvSpPr/>
              <p:nvPr/>
            </p:nvSpPr>
            <p:spPr>
              <a:xfrm>
                <a:off x="1505920" y="1794469"/>
                <a:ext cx="1220785" cy="78752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 err="1">
                  <a:latin typeface="Nunito Sans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F3414267-1E96-808A-9958-FCA7B929F4F9}"/>
                  </a:ext>
                </a:extLst>
              </p:cNvPr>
              <p:cNvCxnSpPr/>
              <p:nvPr/>
            </p:nvCxnSpPr>
            <p:spPr>
              <a:xfrm>
                <a:off x="1501377" y="1793695"/>
                <a:ext cx="615902" cy="430228"/>
              </a:xfrm>
              <a:prstGeom prst="straightConnector1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DE16A676-4A07-F8AB-EC06-972F13A9BD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16312" y="1784184"/>
                <a:ext cx="618748" cy="439739"/>
              </a:xfrm>
              <a:prstGeom prst="straightConnector1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0021189-95A7-87C9-0CCA-06349B528DDB}"/>
                </a:ext>
              </a:extLst>
            </p:cNvPr>
            <p:cNvGrpSpPr/>
            <p:nvPr/>
          </p:nvGrpSpPr>
          <p:grpSpPr>
            <a:xfrm>
              <a:off x="6288878" y="1848130"/>
              <a:ext cx="1233683" cy="797811"/>
              <a:chOff x="1501377" y="1784184"/>
              <a:chExt cx="1233683" cy="797811"/>
            </a:xfrm>
            <a:grpFill/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41E1A59-EB6B-D8CE-46C0-CC851D72A5FB}"/>
                  </a:ext>
                </a:extLst>
              </p:cNvPr>
              <p:cNvSpPr/>
              <p:nvPr/>
            </p:nvSpPr>
            <p:spPr>
              <a:xfrm>
                <a:off x="1505920" y="1794469"/>
                <a:ext cx="1220785" cy="78752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 err="1">
                  <a:latin typeface="Nunito Sans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5122A4CE-5380-B810-CD9C-79AADF97757A}"/>
                  </a:ext>
                </a:extLst>
              </p:cNvPr>
              <p:cNvCxnSpPr/>
              <p:nvPr/>
            </p:nvCxnSpPr>
            <p:spPr>
              <a:xfrm>
                <a:off x="1501377" y="1793695"/>
                <a:ext cx="615902" cy="430228"/>
              </a:xfrm>
              <a:prstGeom prst="straightConnector1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463AF05A-D94F-93D8-D2AA-95E3FB3246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16312" y="1784184"/>
                <a:ext cx="618748" cy="439739"/>
              </a:xfrm>
              <a:prstGeom prst="straightConnector1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5999AD82-979F-D5C9-6817-F01FB89A9A04}"/>
                </a:ext>
              </a:extLst>
            </p:cNvPr>
            <p:cNvGrpSpPr/>
            <p:nvPr/>
          </p:nvGrpSpPr>
          <p:grpSpPr>
            <a:xfrm>
              <a:off x="6275670" y="3650166"/>
              <a:ext cx="1233683" cy="797811"/>
              <a:chOff x="1501377" y="1784184"/>
              <a:chExt cx="1233683" cy="797811"/>
            </a:xfrm>
            <a:grpFill/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D6F0CF1-41F2-AD01-D8F9-5AB2757AF3A0}"/>
                  </a:ext>
                </a:extLst>
              </p:cNvPr>
              <p:cNvSpPr/>
              <p:nvPr/>
            </p:nvSpPr>
            <p:spPr>
              <a:xfrm>
                <a:off x="1505920" y="1794469"/>
                <a:ext cx="1220785" cy="78752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 err="1">
                  <a:latin typeface="Nunito Sans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AD81EEFA-BC3D-4A05-6D5F-86BCE26BB2A7}"/>
                  </a:ext>
                </a:extLst>
              </p:cNvPr>
              <p:cNvCxnSpPr/>
              <p:nvPr/>
            </p:nvCxnSpPr>
            <p:spPr>
              <a:xfrm>
                <a:off x="1501377" y="1793695"/>
                <a:ext cx="615902" cy="430228"/>
              </a:xfrm>
              <a:prstGeom prst="straightConnector1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79F42539-680A-CF7C-5B04-930E73671B0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16312" y="1784184"/>
                <a:ext cx="618748" cy="439739"/>
              </a:xfrm>
              <a:prstGeom prst="straightConnector1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2C23066-909A-5829-5E1B-5F58ECBDC72C}"/>
              </a:ext>
            </a:extLst>
          </p:cNvPr>
          <p:cNvSpPr txBox="1"/>
          <p:nvPr/>
        </p:nvSpPr>
        <p:spPr>
          <a:xfrm>
            <a:off x="1375564" y="1188217"/>
            <a:ext cx="9440873" cy="3651773"/>
          </a:xfrm>
          <a:prstGeom prst="rect">
            <a:avLst/>
          </a:prstGeom>
        </p:spPr>
        <p:txBody>
          <a:bodyPr vert="horz" wrap="square" lIns="91440" tIns="45720" rIns="91440" bIns="45720" rtlCol="0" anchor="t" anchorCtr="1">
            <a:noAutofit/>
          </a:bodyPr>
          <a:lstStyle/>
          <a:p>
            <a:r>
              <a:rPr lang="en-GB" sz="1600" b="1" dirty="0">
                <a:latin typeface="Nunito Sans" pitchFamily="2" charset="77"/>
              </a:rPr>
              <a:t>The polar posties are sorting through letters. </a:t>
            </a:r>
          </a:p>
          <a:p>
            <a:r>
              <a:rPr lang="en-GB" sz="1600" dirty="0">
                <a:latin typeface="Nunito Sans" pitchFamily="2" charset="77"/>
              </a:rPr>
              <a:t>They need to arrange the envelopes so that the house numbers in each row and column add up to 12. </a:t>
            </a:r>
          </a:p>
          <a:p>
            <a:r>
              <a:rPr lang="en-GB" sz="1600" dirty="0">
                <a:latin typeface="Nunito Sans" pitchFamily="2" charset="77"/>
              </a:rPr>
              <a:t> </a:t>
            </a:r>
          </a:p>
          <a:p>
            <a:r>
              <a:rPr lang="en-GB" sz="1600" b="1" i="0" dirty="0">
                <a:latin typeface="Nunito Sans" pitchFamily="2" charset="77"/>
              </a:rPr>
              <a:t>Using the numbers 1 to 8, can you label the envelopes so that each row and column total 12? </a:t>
            </a:r>
          </a:p>
          <a:p>
            <a:endParaRPr lang="en-GB" sz="1600" i="0" dirty="0">
              <a:latin typeface="Nunito Sans" pitchFamily="2" charset="77"/>
            </a:endParaRPr>
          </a:p>
          <a:p>
            <a:r>
              <a:rPr lang="en-GB" sz="1600" dirty="0">
                <a:latin typeface="Nunito Sans" pitchFamily="2" charset="77"/>
              </a:rPr>
              <a:t>Some numbers may appear more than once. Some numbers may not appear at all! </a:t>
            </a:r>
          </a:p>
          <a:p>
            <a:endParaRPr lang="en-GB" sz="1600" i="0" dirty="0">
              <a:latin typeface="Nunito Sans" pitchFamily="2" charset="77"/>
            </a:endParaRPr>
          </a:p>
          <a:p>
            <a:r>
              <a:rPr lang="en-GB" sz="1600" b="1" i="0" dirty="0">
                <a:latin typeface="Nunito Sans" pitchFamily="2" charset="77"/>
              </a:rPr>
              <a:t>Is there more than one way to </a:t>
            </a:r>
            <a:r>
              <a:rPr lang="en-GB" sz="1600" b="1" dirty="0">
                <a:latin typeface="Nunito Sans" pitchFamily="2" charset="77"/>
              </a:rPr>
              <a:t>label the envelopes? </a:t>
            </a:r>
            <a:endParaRPr lang="en-GB" sz="1600" b="1" i="0" dirty="0">
              <a:latin typeface="Nunito Sans" pitchFamily="2" charset="77"/>
            </a:endParaRPr>
          </a:p>
        </p:txBody>
      </p:sp>
      <p:pic>
        <p:nvPicPr>
          <p:cNvPr id="3" name="Content Placeholder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C88E198-7C27-AE4F-0579-6DC4C4B882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9"/>
          <a:stretch/>
        </p:blipFill>
        <p:spPr>
          <a:xfrm>
            <a:off x="10619910" y="5174467"/>
            <a:ext cx="1299965" cy="168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9692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ED8D28-12B7-5DAB-90B7-F4D0E999C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488" y="1484784"/>
            <a:ext cx="4510832" cy="3702224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AEEE9314-FA1C-0067-DBEE-76B415CD8ABC}"/>
              </a:ext>
            </a:extLst>
          </p:cNvPr>
          <p:cNvSpPr txBox="1">
            <a:spLocks/>
          </p:cNvSpPr>
          <p:nvPr/>
        </p:nvSpPr>
        <p:spPr>
          <a:xfrm>
            <a:off x="1504849" y="17479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TRIANGLE TRICK 1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37A47C-459B-DAC8-CA07-7BA1381AC11D}"/>
              </a:ext>
            </a:extLst>
          </p:cNvPr>
          <p:cNvSpPr txBox="1"/>
          <p:nvPr/>
        </p:nvSpPr>
        <p:spPr>
          <a:xfrm>
            <a:off x="804919" y="2291680"/>
            <a:ext cx="4085426" cy="156966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GB" sz="1600" b="0" i="0" u="none" strike="noStrike" baseline="0" dirty="0">
                <a:latin typeface="+mj-lt"/>
              </a:rPr>
              <a:t>Position the numbers </a:t>
            </a:r>
            <a:r>
              <a:rPr lang="en-GB" sz="1600" dirty="0">
                <a:latin typeface="+mj-lt"/>
              </a:rPr>
              <a:t>in</a:t>
            </a:r>
            <a:r>
              <a:rPr lang="en-GB" sz="1600" b="0" i="0" u="none" strike="noStrike" baseline="0" dirty="0">
                <a:latin typeface="+mj-lt"/>
              </a:rPr>
              <a:t> the small triangles so that </a:t>
            </a:r>
            <a:r>
              <a:rPr lang="en-GB" sz="1600" dirty="0">
                <a:latin typeface="+mj-lt"/>
              </a:rPr>
              <a:t>each side of the large triangle has an equal sum.</a:t>
            </a:r>
            <a:endParaRPr lang="en-GB" sz="1600" b="0" i="0" u="none" strike="noStrike" baseline="0" dirty="0">
              <a:latin typeface="+mj-lt"/>
            </a:endParaRPr>
          </a:p>
          <a:p>
            <a:pPr algn="ctr"/>
            <a:endParaRPr lang="en-GB" sz="1600" dirty="0">
              <a:latin typeface="+mj-lt"/>
            </a:endParaRPr>
          </a:p>
          <a:p>
            <a:pPr algn="ctr"/>
            <a:r>
              <a:rPr lang="en-GB" sz="3200" b="1" dirty="0">
                <a:latin typeface="+mj-lt"/>
              </a:rPr>
              <a:t>1   2   3   4   5   6</a:t>
            </a:r>
          </a:p>
        </p:txBody>
      </p:sp>
      <p:pic>
        <p:nvPicPr>
          <p:cNvPr id="2" name="Picture 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C93CEA7-6042-1714-FFC4-BECD6CFBD5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035" y="4797152"/>
            <a:ext cx="1344032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88961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C5044723-0BC3-F511-46ED-271130A90C51}"/>
              </a:ext>
            </a:extLst>
          </p:cNvPr>
          <p:cNvSpPr txBox="1">
            <a:spLocks/>
          </p:cNvSpPr>
          <p:nvPr/>
        </p:nvSpPr>
        <p:spPr>
          <a:xfrm>
            <a:off x="1504849" y="17479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DELIVERY DRAMA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9994AD-52B1-E991-AE0D-7875845F7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97" y="1700808"/>
            <a:ext cx="6654843" cy="37012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A936E3-82CA-2000-1BA7-C3DCF6DAFA0B}"/>
              </a:ext>
            </a:extLst>
          </p:cNvPr>
          <p:cNvSpPr txBox="1"/>
          <p:nvPr/>
        </p:nvSpPr>
        <p:spPr>
          <a:xfrm>
            <a:off x="7652240" y="2028616"/>
            <a:ext cx="378627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Choose where you want to start. </a:t>
            </a:r>
          </a:p>
          <a:p>
            <a:r>
              <a:rPr lang="en-GB" sz="1600" b="1" dirty="0"/>
              <a:t>Can you visit each house in 8 moves or fewer? </a:t>
            </a:r>
          </a:p>
          <a:p>
            <a:endParaRPr lang="en-GB" sz="1600" dirty="0"/>
          </a:p>
          <a:p>
            <a:r>
              <a:rPr lang="en-GB" sz="1600" dirty="0"/>
              <a:t>Time is running out!  </a:t>
            </a:r>
          </a:p>
          <a:p>
            <a:r>
              <a:rPr lang="en-GB" sz="1600" b="1" dirty="0"/>
              <a:t>Without visiting a house more than once, what is the shortest path?</a:t>
            </a:r>
          </a:p>
          <a:p>
            <a:endParaRPr lang="en-GB" sz="1600" dirty="0"/>
          </a:p>
          <a:p>
            <a:r>
              <a:rPr lang="en-GB" sz="1600" dirty="0"/>
              <a:t>Is it possible to map a path to each house which is exactly 10 moves long? </a:t>
            </a:r>
          </a:p>
          <a:p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817B1F-4358-B4EA-E8CE-8B0042EA2129}"/>
              </a:ext>
            </a:extLst>
          </p:cNvPr>
          <p:cNvSpPr txBox="1"/>
          <p:nvPr/>
        </p:nvSpPr>
        <p:spPr>
          <a:xfrm>
            <a:off x="1919536" y="1331476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A card needs to be delivered to each house. </a:t>
            </a:r>
          </a:p>
        </p:txBody>
      </p:sp>
      <p:pic>
        <p:nvPicPr>
          <p:cNvPr id="2" name="Content Placeholder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C894C31-68D3-697E-D15F-5D6FB2B37D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9"/>
          <a:stretch/>
        </p:blipFill>
        <p:spPr>
          <a:xfrm>
            <a:off x="10619910" y="5174467"/>
            <a:ext cx="1299965" cy="168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778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C00A9-E6D7-92B6-314D-0580A0006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32958B-30E8-4BA4-F605-BFB0F1EEF49D}"/>
              </a:ext>
            </a:extLst>
          </p:cNvPr>
          <p:cNvSpPr txBox="1"/>
          <p:nvPr/>
        </p:nvSpPr>
        <p:spPr>
          <a:xfrm>
            <a:off x="3143672" y="1700808"/>
            <a:ext cx="76702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60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The temperature is 12˚C. It has risen by 8˚C since this morning. </a:t>
            </a:r>
          </a:p>
          <a:p>
            <a:pPr lvl="0">
              <a:defRPr/>
            </a:pPr>
            <a:r>
              <a:rPr lang="en-GB" sz="1600" b="1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What was the temperature this morning?</a:t>
            </a:r>
          </a:p>
          <a:p>
            <a:pPr lvl="0">
              <a:defRPr/>
            </a:pPr>
            <a:endParaRPr lang="en-GB" sz="1600" dirty="0">
              <a:solidFill>
                <a:srgbClr val="000000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GB" sz="160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Outside, the temperature was 13˚C. </a:t>
            </a:r>
          </a:p>
          <a:p>
            <a:pPr lvl="0">
              <a:defRPr/>
            </a:pPr>
            <a:r>
              <a:rPr lang="en-GB" sz="160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As it got dark, the temperature dropped by 7˚C. </a:t>
            </a:r>
          </a:p>
          <a:p>
            <a:pPr lvl="0">
              <a:defRPr/>
            </a:pPr>
            <a:r>
              <a:rPr lang="en-GB" sz="1600" b="1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How cold did it get?</a:t>
            </a:r>
          </a:p>
          <a:p>
            <a:pPr lvl="0">
              <a:defRPr/>
            </a:pPr>
            <a:endParaRPr lang="en-GB" sz="1600" dirty="0">
              <a:solidFill>
                <a:srgbClr val="000000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GB" sz="160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The temperature in Greece was 11˚C and in Norway, it was 3˚C. </a:t>
            </a:r>
          </a:p>
          <a:p>
            <a:pPr lvl="0">
              <a:defRPr/>
            </a:pPr>
            <a:r>
              <a:rPr lang="en-GB" sz="1600" b="1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What was the difference in temperature?</a:t>
            </a:r>
          </a:p>
          <a:p>
            <a:pPr lvl="0">
              <a:defRPr/>
            </a:pPr>
            <a:endParaRPr lang="en-GB" sz="1600" dirty="0">
              <a:solidFill>
                <a:srgbClr val="000000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en-GB" sz="1600" dirty="0">
              <a:solidFill>
                <a:srgbClr val="000000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" pitchFamily="2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F01BA9-609A-3594-1A00-9BB72C799449}"/>
              </a:ext>
            </a:extLst>
          </p:cNvPr>
          <p:cNvSpPr txBox="1">
            <a:spLocks/>
          </p:cNvSpPr>
          <p:nvPr/>
        </p:nvSpPr>
        <p:spPr>
          <a:xfrm>
            <a:off x="1504849" y="17479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Winter weather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3E78DE-5766-70F2-EF0B-12D20B2C7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430873"/>
            <a:ext cx="504056" cy="4798327"/>
          </a:xfrm>
          <a:prstGeom prst="rect">
            <a:avLst/>
          </a:prstGeom>
        </p:spPr>
      </p:pic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CC6DB24-0744-0CF4-BE9A-56017A3A19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035" y="4797152"/>
            <a:ext cx="1344032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80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6429050-5FDD-ED56-6E41-1C2BF2E6E102}"/>
              </a:ext>
            </a:extLst>
          </p:cNvPr>
          <p:cNvSpPr txBox="1"/>
          <p:nvPr/>
        </p:nvSpPr>
        <p:spPr>
          <a:xfrm>
            <a:off x="6152962" y="2261510"/>
            <a:ext cx="4351887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2"/>
                </a:solidFill>
              </a:rPr>
              <a:t>Zainab and Mr Hussain do not want to sit by the door. 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2"/>
                </a:solidFill>
              </a:rPr>
              <a:t>Youssef likes to sit near the door. 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2"/>
                </a:solidFill>
              </a:rPr>
              <a:t>Amir wants to sit at the end of the table. 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2"/>
                </a:solidFill>
              </a:rPr>
              <a:t>Mrs Hussain sits close to Amir, and she is opposite Zainab.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2292601-279B-740B-79D4-5ECA4B0BCBB5}"/>
              </a:ext>
            </a:extLst>
          </p:cNvPr>
          <p:cNvGrpSpPr/>
          <p:nvPr/>
        </p:nvGrpSpPr>
        <p:grpSpPr>
          <a:xfrm>
            <a:off x="1775520" y="1844824"/>
            <a:ext cx="3252152" cy="3469345"/>
            <a:chOff x="852040" y="1909586"/>
            <a:chExt cx="3252152" cy="346934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4F7C7EA-42C5-FABE-E0F5-32B41C7DF9A9}"/>
                </a:ext>
              </a:extLst>
            </p:cNvPr>
            <p:cNvSpPr/>
            <p:nvPr/>
          </p:nvSpPr>
          <p:spPr>
            <a:xfrm>
              <a:off x="1665855" y="3267608"/>
              <a:ext cx="2438337" cy="70364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BE54B56-1D27-93B0-3E9A-7B4A10932072}"/>
                </a:ext>
              </a:extLst>
            </p:cNvPr>
            <p:cNvSpPr/>
            <p:nvPr/>
          </p:nvSpPr>
          <p:spPr>
            <a:xfrm>
              <a:off x="852040" y="3251168"/>
              <a:ext cx="720080" cy="7200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3D73ED1-B10D-C3A6-5761-BD1DCB71BB3C}"/>
                </a:ext>
              </a:extLst>
            </p:cNvPr>
            <p:cNvSpPr/>
            <p:nvPr/>
          </p:nvSpPr>
          <p:spPr>
            <a:xfrm>
              <a:off x="1937876" y="2429109"/>
              <a:ext cx="720080" cy="7036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B052C55-BDBF-633F-3E8A-68CA45EBE238}"/>
                </a:ext>
              </a:extLst>
            </p:cNvPr>
            <p:cNvSpPr/>
            <p:nvPr/>
          </p:nvSpPr>
          <p:spPr>
            <a:xfrm>
              <a:off x="3215680" y="2441143"/>
              <a:ext cx="720080" cy="7036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D83F91B-859C-E714-3FEF-69FB6B287826}"/>
                </a:ext>
              </a:extLst>
            </p:cNvPr>
            <p:cNvSpPr/>
            <p:nvPr/>
          </p:nvSpPr>
          <p:spPr>
            <a:xfrm>
              <a:off x="1935036" y="4193510"/>
              <a:ext cx="720080" cy="7036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02A000D-D14C-AEA8-04AE-827BC642B387}"/>
                </a:ext>
              </a:extLst>
            </p:cNvPr>
            <p:cNvSpPr/>
            <p:nvPr/>
          </p:nvSpPr>
          <p:spPr>
            <a:xfrm>
              <a:off x="3215680" y="4194395"/>
              <a:ext cx="720080" cy="7036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9A5235-FF4A-E614-7256-6FFF00FEF6DE}"/>
                </a:ext>
              </a:extLst>
            </p:cNvPr>
            <p:cNvSpPr/>
            <p:nvPr/>
          </p:nvSpPr>
          <p:spPr>
            <a:xfrm>
              <a:off x="1852483" y="1909586"/>
              <a:ext cx="2083277" cy="38466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  <a:latin typeface="Nunito Sans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Window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EB55BA5-A4FB-3779-0733-4F8C1E89DCF6}"/>
                </a:ext>
              </a:extLst>
            </p:cNvPr>
            <p:cNvSpPr/>
            <p:nvPr/>
          </p:nvSpPr>
          <p:spPr>
            <a:xfrm>
              <a:off x="1870355" y="4994267"/>
              <a:ext cx="2083277" cy="38466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  <a:latin typeface="Nunito Sans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Door</a:t>
              </a:r>
            </a:p>
          </p:txBody>
        </p:sp>
      </p:grpSp>
      <p:sp>
        <p:nvSpPr>
          <p:cNvPr id="19" name="Title 2">
            <a:extLst>
              <a:ext uri="{FF2B5EF4-FFF2-40B4-BE49-F238E27FC236}">
                <a16:creationId xmlns:a16="http://schemas.microsoft.com/office/drawing/2014/main" id="{96CCE264-B555-14A8-D059-D75311ADE6E3}"/>
              </a:ext>
            </a:extLst>
          </p:cNvPr>
          <p:cNvSpPr txBox="1">
            <a:spLocks/>
          </p:cNvSpPr>
          <p:nvPr/>
        </p:nvSpPr>
        <p:spPr>
          <a:xfrm>
            <a:off x="1504849" y="17479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WHO SAT WHERE?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AA8A8D-63DC-EB06-BD5D-D932A99F756E}"/>
              </a:ext>
            </a:extLst>
          </p:cNvPr>
          <p:cNvSpPr txBox="1"/>
          <p:nvPr/>
        </p:nvSpPr>
        <p:spPr>
          <a:xfrm>
            <a:off x="1208240" y="947447"/>
            <a:ext cx="978931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 err="1"/>
              <a:t>Mr</a:t>
            </a:r>
            <a:r>
              <a:rPr lang="en-US" sz="1600" dirty="0"/>
              <a:t> and </a:t>
            </a:r>
            <a:r>
              <a:rPr lang="en-US" sz="1600" dirty="0" err="1"/>
              <a:t>Mrs</a:t>
            </a:r>
            <a:r>
              <a:rPr lang="en-US" sz="1600" dirty="0"/>
              <a:t> Hussain are having lunch with their three children; Amir, Youssef and Zainab.</a:t>
            </a:r>
          </a:p>
          <a:p>
            <a:pPr algn="ctr"/>
            <a:r>
              <a:rPr lang="en-US" sz="1600" dirty="0"/>
              <a:t>Use the clues to find out who sat where.  </a:t>
            </a:r>
          </a:p>
        </p:txBody>
      </p:sp>
      <p:pic>
        <p:nvPicPr>
          <p:cNvPr id="3" name="Content Placeholder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6965F29E-2E14-B71D-EAB0-C4497FE25E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9"/>
          <a:stretch/>
        </p:blipFill>
        <p:spPr>
          <a:xfrm>
            <a:off x="10619910" y="5174467"/>
            <a:ext cx="1299965" cy="168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62745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AC41F2-2489-15A3-42F0-A780D21B5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1251104"/>
            <a:ext cx="4608902" cy="3840752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1DFDED-6220-EBBB-DB2B-8C16FA87583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35960" y="1412776"/>
            <a:ext cx="4696685" cy="4369607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/>
              <a:t>There are 10 reindeer in a large enclosure.</a:t>
            </a:r>
          </a:p>
          <a:p>
            <a:pPr marL="0" indent="0">
              <a:buNone/>
            </a:pPr>
            <a:r>
              <a:rPr lang="en-GB" sz="1600" dirty="0"/>
              <a:t>The reindeer herder would like to build circular fences within the enclosure so that each reindeer has its own enclosure.</a:t>
            </a:r>
          </a:p>
          <a:p>
            <a:pPr marL="0" indent="0">
              <a:buNone/>
            </a:pPr>
            <a:r>
              <a:rPr lang="en-GB" sz="1600" b="1" dirty="0"/>
              <a:t>How could it be done? </a:t>
            </a:r>
          </a:p>
          <a:p>
            <a:pPr marL="0" indent="0">
              <a:buNone/>
            </a:pPr>
            <a:endParaRPr lang="en-GB" sz="1600" b="1" dirty="0"/>
          </a:p>
          <a:p>
            <a:pPr marL="0" indent="0">
              <a:buNone/>
            </a:pPr>
            <a:r>
              <a:rPr lang="en-GB" sz="1600" dirty="0"/>
              <a:t>Can you work out how to give each reindeer its own enclosure with just </a:t>
            </a:r>
            <a:r>
              <a:rPr lang="en-GB" sz="1600" b="1" dirty="0"/>
              <a:t>three</a:t>
            </a:r>
            <a:r>
              <a:rPr lang="en-GB" sz="1600" dirty="0"/>
              <a:t> circles? </a:t>
            </a:r>
          </a:p>
          <a:p>
            <a:pPr marL="0" indent="0">
              <a:buNone/>
            </a:pPr>
            <a:endParaRPr lang="en-GB" sz="1600" b="1" dirty="0"/>
          </a:p>
          <a:p>
            <a:pPr marL="0" indent="0" algn="ctr">
              <a:buNone/>
            </a:pPr>
            <a:endParaRPr lang="en-GB" sz="1600" dirty="0"/>
          </a:p>
          <a:p>
            <a:pPr marL="0" indent="0" algn="ctr">
              <a:buNone/>
            </a:pPr>
            <a:endParaRPr lang="en-GB" sz="1600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CCF93F4-059A-99B4-91FD-345855967D0E}"/>
              </a:ext>
            </a:extLst>
          </p:cNvPr>
          <p:cNvSpPr txBox="1">
            <a:spLocks/>
          </p:cNvSpPr>
          <p:nvPr/>
        </p:nvSpPr>
        <p:spPr>
          <a:xfrm>
            <a:off x="1504849" y="17479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ROAMING REINDEER 1 </a:t>
            </a:r>
          </a:p>
        </p:txBody>
      </p:sp>
      <p:pic>
        <p:nvPicPr>
          <p:cNvPr id="2" name="Picture 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E289AE83-F5F6-77EA-07D6-C431287DDA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035" y="4797152"/>
            <a:ext cx="1344032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71473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168264-DF02-1D0D-3416-A6E0264DC05A}"/>
              </a:ext>
            </a:extLst>
          </p:cNvPr>
          <p:cNvSpPr txBox="1"/>
          <p:nvPr/>
        </p:nvSpPr>
        <p:spPr>
          <a:xfrm>
            <a:off x="1343472" y="1169479"/>
            <a:ext cx="9577064" cy="42780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600" dirty="0"/>
              <a:t>This time, the reindeer herder wants to build triangular fences within the enclosure so that each reindeer has its own enclosure.</a:t>
            </a:r>
          </a:p>
          <a:p>
            <a:pPr algn="ctr"/>
            <a:endParaRPr lang="en-GB" sz="1600" dirty="0"/>
          </a:p>
          <a:p>
            <a:pPr algn="ctr"/>
            <a:endParaRPr lang="en-GB" sz="1600" dirty="0"/>
          </a:p>
          <a:p>
            <a:pPr algn="ctr"/>
            <a:endParaRPr lang="en-GB" sz="1600" dirty="0"/>
          </a:p>
          <a:p>
            <a:pPr algn="ctr"/>
            <a:endParaRPr lang="en-GB" sz="1600" dirty="0"/>
          </a:p>
          <a:p>
            <a:pPr algn="ctr"/>
            <a:endParaRPr lang="en-GB" sz="1600" dirty="0"/>
          </a:p>
          <a:p>
            <a:pPr algn="ctr"/>
            <a:endParaRPr lang="en-GB" sz="1600" dirty="0"/>
          </a:p>
          <a:p>
            <a:pPr algn="ctr"/>
            <a:endParaRPr lang="en-GB" sz="1600" dirty="0"/>
          </a:p>
          <a:p>
            <a:pPr algn="ctr"/>
            <a:endParaRPr lang="en-GB" sz="1600" dirty="0"/>
          </a:p>
          <a:p>
            <a:pPr algn="ctr"/>
            <a:endParaRPr lang="en-GB" sz="1600" dirty="0"/>
          </a:p>
          <a:p>
            <a:pPr algn="ctr"/>
            <a:endParaRPr lang="en-GB" sz="1600" dirty="0"/>
          </a:p>
          <a:p>
            <a:pPr algn="ctr"/>
            <a:endParaRPr lang="en-GB" sz="1600" dirty="0"/>
          </a:p>
          <a:p>
            <a:pPr algn="ctr"/>
            <a:r>
              <a:rPr lang="en-GB" sz="1600" dirty="0"/>
              <a:t>How could it be done?  Is there more than one way?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/>
              <a:t>Are there any empty enclosures that the herder</a:t>
            </a:r>
          </a:p>
          <a:p>
            <a:pPr algn="ctr"/>
            <a:r>
              <a:rPr lang="en-GB" sz="1600" dirty="0"/>
              <a:t>could add extra reindeer to? 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CCF93F4-059A-99B4-91FD-345855967D0E}"/>
              </a:ext>
            </a:extLst>
          </p:cNvPr>
          <p:cNvSpPr txBox="1">
            <a:spLocks/>
          </p:cNvSpPr>
          <p:nvPr/>
        </p:nvSpPr>
        <p:spPr>
          <a:xfrm>
            <a:off x="1504849" y="17479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ROAMING REINDEER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64FEFB-162B-BC4E-508C-370CB8D6D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368" y="1887201"/>
            <a:ext cx="4109263" cy="2507534"/>
          </a:xfrm>
          <a:prstGeom prst="rect">
            <a:avLst/>
          </a:prstGeom>
        </p:spPr>
      </p:pic>
      <p:pic>
        <p:nvPicPr>
          <p:cNvPr id="4" name="Content Placeholder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D0F6BE2-9006-B8C9-254E-99861CAC50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9"/>
          <a:stretch/>
        </p:blipFill>
        <p:spPr>
          <a:xfrm>
            <a:off x="10619910" y="5174467"/>
            <a:ext cx="1299965" cy="168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29384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38E557-19D0-E6AA-B96B-72F69E157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621" y="1399520"/>
            <a:ext cx="4117278" cy="344173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1427880-8553-68F2-D3C1-1C7E7357C194}"/>
              </a:ext>
            </a:extLst>
          </p:cNvPr>
          <p:cNvSpPr txBox="1">
            <a:spLocks/>
          </p:cNvSpPr>
          <p:nvPr/>
        </p:nvSpPr>
        <p:spPr>
          <a:xfrm>
            <a:off x="1894945" y="4668786"/>
            <a:ext cx="7795289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>
              <a:defRPr/>
            </a:pPr>
            <a:r>
              <a:rPr kumimoji="0" lang="en-GB" sz="1800" b="1" i="0" u="none" strike="noStrike" kern="1200" cap="all" spc="0" normalizeH="0" baseline="0" noProof="0" dirty="0">
                <a:ln>
                  <a:noFill/>
                </a:ln>
                <a:solidFill>
                  <a:srgbClr val="034E69"/>
                </a:solidFill>
                <a:effectLst/>
                <a:uLnTx/>
                <a:uFillTx/>
                <a:latin typeface="Nunito Sans"/>
              </a:rPr>
              <a:t>Roaming reindeer 1</a:t>
            </a:r>
            <a:r>
              <a:rPr lang="en-GB" sz="1800" dirty="0">
                <a:solidFill>
                  <a:srgbClr val="034E69"/>
                </a:solidFill>
                <a:latin typeface="Nunito Sans"/>
              </a:rPr>
              <a:t> 		  	        </a:t>
            </a:r>
            <a:r>
              <a:rPr kumimoji="0" lang="en-GB" sz="1800" b="1" i="0" u="none" strike="noStrike" kern="1200" cap="all" spc="0" normalizeH="0" baseline="0" noProof="0" dirty="0">
                <a:ln>
                  <a:noFill/>
                </a:ln>
                <a:solidFill>
                  <a:srgbClr val="034E69"/>
                </a:solidFill>
                <a:effectLst/>
                <a:uLnTx/>
                <a:uFillTx/>
                <a:latin typeface="Nunito Sans"/>
              </a:rPr>
              <a:t>Roaming reindeer 2</a:t>
            </a:r>
          </a:p>
          <a:p>
            <a:pPr algn="ctr">
              <a:defRPr/>
            </a:pPr>
            <a:r>
              <a:rPr lang="en-GB" sz="1800" dirty="0">
                <a:solidFill>
                  <a:srgbClr val="034E69"/>
                </a:solidFill>
                <a:latin typeface="Nunito Sans"/>
              </a:rPr>
              <a:t>     </a:t>
            </a:r>
            <a:endParaRPr kumimoji="0" lang="en-GB" sz="1800" b="1" i="0" u="none" strike="noStrike" kern="1200" cap="all" spc="0" normalizeH="0" baseline="0" noProof="0" dirty="0">
              <a:ln>
                <a:noFill/>
              </a:ln>
              <a:solidFill>
                <a:srgbClr val="034E69"/>
              </a:solidFill>
              <a:effectLst/>
              <a:uLnTx/>
              <a:uFillTx/>
              <a:latin typeface="Nunito San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6399AD-DA89-BE38-8063-0F52DBB331BC}"/>
              </a:ext>
            </a:extLst>
          </p:cNvPr>
          <p:cNvGrpSpPr/>
          <p:nvPr/>
        </p:nvGrpSpPr>
        <p:grpSpPr>
          <a:xfrm>
            <a:off x="6105990" y="1801151"/>
            <a:ext cx="4568517" cy="2832867"/>
            <a:chOff x="5839978" y="2881404"/>
            <a:chExt cx="5512981" cy="336410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70EBFE0-8B9C-5A57-E17A-57EF7E4C65C0}"/>
                </a:ext>
              </a:extLst>
            </p:cNvPr>
            <p:cNvGrpSpPr/>
            <p:nvPr/>
          </p:nvGrpSpPr>
          <p:grpSpPr>
            <a:xfrm>
              <a:off x="5839978" y="2881404"/>
              <a:ext cx="5512981" cy="3364104"/>
              <a:chOff x="5777347" y="1618362"/>
              <a:chExt cx="5512981" cy="3364104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DB189B3B-311E-588D-CDDF-D68572F6FE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7347" y="1618362"/>
                <a:ext cx="5512981" cy="3364104"/>
              </a:xfrm>
              <a:prstGeom prst="rect">
                <a:avLst/>
              </a:prstGeom>
            </p:spPr>
          </p:pic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864FB4C5-C008-1B5C-52DD-FD76FCD42538}"/>
                  </a:ext>
                </a:extLst>
              </p:cNvPr>
              <p:cNvSpPr/>
              <p:nvPr/>
            </p:nvSpPr>
            <p:spPr>
              <a:xfrm>
                <a:off x="6006814" y="1691549"/>
                <a:ext cx="4125432" cy="1973292"/>
              </a:xfrm>
              <a:custGeom>
                <a:avLst/>
                <a:gdLst>
                  <a:gd name="connsiteX0" fmla="*/ 2041451 w 3987209"/>
                  <a:gd name="connsiteY0" fmla="*/ 0 h 2041451"/>
                  <a:gd name="connsiteX1" fmla="*/ 0 w 3987209"/>
                  <a:gd name="connsiteY1" fmla="*/ 2041451 h 2041451"/>
                  <a:gd name="connsiteX2" fmla="*/ 3987209 w 3987209"/>
                  <a:gd name="connsiteY2" fmla="*/ 2041451 h 2041451"/>
                  <a:gd name="connsiteX3" fmla="*/ 2041451 w 3987209"/>
                  <a:gd name="connsiteY3" fmla="*/ 0 h 2041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87209" h="2041451">
                    <a:moveTo>
                      <a:pt x="2041451" y="0"/>
                    </a:moveTo>
                    <a:lnTo>
                      <a:pt x="0" y="2041451"/>
                    </a:lnTo>
                    <a:lnTo>
                      <a:pt x="3987209" y="2041451"/>
                    </a:lnTo>
                    <a:lnTo>
                      <a:pt x="2041451" y="0"/>
                    </a:lnTo>
                    <a:close/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>
                  <a:latin typeface="Nunito Sans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BC4B415D-3621-96BC-5CC7-CF52AECD916E}"/>
                  </a:ext>
                </a:extLst>
              </p:cNvPr>
              <p:cNvSpPr/>
              <p:nvPr/>
            </p:nvSpPr>
            <p:spPr>
              <a:xfrm>
                <a:off x="6944808" y="1659650"/>
                <a:ext cx="4199861" cy="3136605"/>
              </a:xfrm>
              <a:custGeom>
                <a:avLst/>
                <a:gdLst>
                  <a:gd name="connsiteX0" fmla="*/ 2466754 w 4199861"/>
                  <a:gd name="connsiteY0" fmla="*/ 0 h 3136605"/>
                  <a:gd name="connsiteX1" fmla="*/ 4199861 w 4199861"/>
                  <a:gd name="connsiteY1" fmla="*/ 2105246 h 3136605"/>
                  <a:gd name="connsiteX2" fmla="*/ 0 w 4199861"/>
                  <a:gd name="connsiteY2" fmla="*/ 3136605 h 3136605"/>
                  <a:gd name="connsiteX3" fmla="*/ 2466754 w 4199861"/>
                  <a:gd name="connsiteY3" fmla="*/ 0 h 3136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99861" h="3136605">
                    <a:moveTo>
                      <a:pt x="2466754" y="0"/>
                    </a:moveTo>
                    <a:lnTo>
                      <a:pt x="4199861" y="2105246"/>
                    </a:lnTo>
                    <a:lnTo>
                      <a:pt x="0" y="3136605"/>
                    </a:lnTo>
                    <a:lnTo>
                      <a:pt x="2466754" y="0"/>
                    </a:lnTo>
                    <a:close/>
                  </a:path>
                </a:pathLst>
              </a:custGeom>
              <a:noFill/>
              <a:ln w="571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>
                  <a:latin typeface="Nunito Sans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5AF5B13-FC1F-9C03-0412-68C2DE3BB11B}"/>
                </a:ext>
              </a:extLst>
            </p:cNvPr>
            <p:cNvSpPr/>
            <p:nvPr/>
          </p:nvSpPr>
          <p:spPr>
            <a:xfrm>
              <a:off x="7176119" y="3027645"/>
              <a:ext cx="3094932" cy="2680000"/>
            </a:xfrm>
            <a:custGeom>
              <a:avLst/>
              <a:gdLst>
                <a:gd name="connsiteX0" fmla="*/ 0 w 3157870"/>
                <a:gd name="connsiteY0" fmla="*/ 0 h 2466754"/>
                <a:gd name="connsiteX1" fmla="*/ 2254102 w 3157870"/>
                <a:gd name="connsiteY1" fmla="*/ 2466754 h 2466754"/>
                <a:gd name="connsiteX2" fmla="*/ 3157870 w 3157870"/>
                <a:gd name="connsiteY2" fmla="*/ 861238 h 2466754"/>
                <a:gd name="connsiteX3" fmla="*/ 0 w 3157870"/>
                <a:gd name="connsiteY3" fmla="*/ 0 h 24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7870" h="2466754">
                  <a:moveTo>
                    <a:pt x="0" y="0"/>
                  </a:moveTo>
                  <a:lnTo>
                    <a:pt x="2254102" y="2466754"/>
                  </a:lnTo>
                  <a:lnTo>
                    <a:pt x="3157870" y="8612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6" name="Title 2">
            <a:extLst>
              <a:ext uri="{FF2B5EF4-FFF2-40B4-BE49-F238E27FC236}">
                <a16:creationId xmlns:a16="http://schemas.microsoft.com/office/drawing/2014/main" id="{E1F24845-16D3-964C-7D18-F7EEDB1C0180}"/>
              </a:ext>
            </a:extLst>
          </p:cNvPr>
          <p:cNvSpPr txBox="1">
            <a:spLocks/>
          </p:cNvSpPr>
          <p:nvPr/>
        </p:nvSpPr>
        <p:spPr>
          <a:xfrm>
            <a:off x="1504849" y="17479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ROAMING REINDEER - solutions</a:t>
            </a:r>
          </a:p>
        </p:txBody>
      </p:sp>
    </p:spTree>
    <p:extLst>
      <p:ext uri="{BB962C8B-B14F-4D97-AF65-F5344CB8AC3E}">
        <p14:creationId xmlns:p14="http://schemas.microsoft.com/office/powerpoint/2010/main" val="1070629884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7DCF6-FA7A-93FD-0960-99D431EE1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AE32FE85-A98C-2575-46D3-6ACC85FBFF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761" r="27235" b="1685"/>
          <a:stretch/>
        </p:blipFill>
        <p:spPr>
          <a:xfrm>
            <a:off x="1631504" y="980728"/>
            <a:ext cx="3500133" cy="4356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9B709A-AB02-359D-18F6-F7ACBE6BA924}"/>
              </a:ext>
            </a:extLst>
          </p:cNvPr>
          <p:cNvSpPr txBox="1"/>
          <p:nvPr/>
        </p:nvSpPr>
        <p:spPr>
          <a:xfrm>
            <a:off x="5519936" y="1437471"/>
            <a:ext cx="54908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The Polar Express is getting ready to roll!</a:t>
            </a:r>
          </a:p>
          <a:p>
            <a:endParaRPr lang="en-GB" sz="1600" dirty="0">
              <a:solidFill>
                <a:srgbClr val="000000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The table shows the days and times the train leaves. </a:t>
            </a:r>
          </a:p>
          <a:p>
            <a:endParaRPr lang="en-GB" sz="1600" dirty="0">
              <a:solidFill>
                <a:srgbClr val="000000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Can you write five facts about the Polar Express timetable? </a:t>
            </a:r>
          </a:p>
          <a:p>
            <a:endParaRPr lang="en-GB" sz="1600" dirty="0">
              <a:solidFill>
                <a:srgbClr val="000000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What’s the most unique fact you can think of?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DCBE18AD-4E97-B591-E2A4-A4118E5FCB68}"/>
              </a:ext>
            </a:extLst>
          </p:cNvPr>
          <p:cNvSpPr txBox="1">
            <a:spLocks/>
          </p:cNvSpPr>
          <p:nvPr/>
        </p:nvSpPr>
        <p:spPr>
          <a:xfrm>
            <a:off x="1504849" y="17479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All on board</a:t>
            </a:r>
          </a:p>
        </p:txBody>
      </p:sp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0F66B17-72DD-1E8C-9A42-E00A94AD45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035" y="4797152"/>
            <a:ext cx="1344032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20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75419-1F7F-3871-7BC0-23DCF183A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1F0A092-1479-B6DB-59C5-C41D4235F9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9"/>
          <a:stretch/>
        </p:blipFill>
        <p:spPr>
          <a:xfrm>
            <a:off x="9272124" y="3429001"/>
            <a:ext cx="2647751" cy="34290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655AC8-928E-2D4C-3955-6B38712DD79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96675" y="2204712"/>
            <a:ext cx="8027717" cy="3177184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>
                <a:effectLst/>
                <a:latin typeface="Nunito Sans" pitchFamily="2" charset="77"/>
              </a:rPr>
              <a:t>Challenges </a:t>
            </a:r>
            <a:r>
              <a:rPr lang="en-GB" sz="1600" dirty="0"/>
              <a:t>with penguins and polar bears in the corner are designed for KS1.</a:t>
            </a:r>
            <a:endParaRPr lang="en-GB" sz="1600" dirty="0">
              <a:effectLst/>
              <a:latin typeface="Nunito Sans" pitchFamily="2" charset="77"/>
            </a:endParaRPr>
          </a:p>
          <a:p>
            <a:pPr marL="0" indent="0">
              <a:buNone/>
            </a:pPr>
            <a:r>
              <a:rPr lang="en-GB" sz="1600" dirty="0">
                <a:effectLst/>
                <a:latin typeface="Nunito Sans" pitchFamily="2" charset="77"/>
              </a:rPr>
              <a:t>Challenges with hot chocolate and reindeer in the corner are designed for KS2.</a:t>
            </a:r>
          </a:p>
          <a:p>
            <a:pPr marL="0" indent="0">
              <a:buNone/>
            </a:pPr>
            <a:r>
              <a:rPr lang="en-GB" sz="1600" dirty="0"/>
              <a:t>All slides can be edited to change the fluency range.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Example solutions can be found underneath each slide in the notes section.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Email scanned or photographed pupil responses to </a:t>
            </a:r>
            <a:r>
              <a:rPr lang="en-GB" sz="1600" dirty="0">
                <a:hlinkClick r:id="rId3"/>
              </a:rPr>
              <a:t>primarymaths@hfleducation.org</a:t>
            </a:r>
            <a:r>
              <a:rPr lang="en-GB" sz="1600" dirty="0"/>
              <a:t> to be featured in our December social media posts.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A01DBCE-1966-2388-FB76-1BF0F2BEA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HFL EDUCATION</a:t>
            </a:r>
          </a:p>
        </p:txBody>
      </p:sp>
    </p:spTree>
    <p:extLst>
      <p:ext uri="{BB962C8B-B14F-4D97-AF65-F5344CB8AC3E}">
        <p14:creationId xmlns:p14="http://schemas.microsoft.com/office/powerpoint/2010/main" val="3125552863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2">
            <a:extLst>
              <a:ext uri="{FF2B5EF4-FFF2-40B4-BE49-F238E27FC236}">
                <a16:creationId xmlns:a16="http://schemas.microsoft.com/office/drawing/2014/main" id="{96CCE264-B555-14A8-D059-D75311ADE6E3}"/>
              </a:ext>
            </a:extLst>
          </p:cNvPr>
          <p:cNvSpPr txBox="1">
            <a:spLocks/>
          </p:cNvSpPr>
          <p:nvPr/>
        </p:nvSpPr>
        <p:spPr>
          <a:xfrm>
            <a:off x="1596000" y="17479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Mirror magic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5D982D-CD82-EABF-75EE-8F98BB36F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836712"/>
            <a:ext cx="3816424" cy="38164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9B49D3-13AC-42E7-16DB-2E1E9AAA3CD4}"/>
              </a:ext>
            </a:extLst>
          </p:cNvPr>
          <p:cNvSpPr txBox="1"/>
          <p:nvPr/>
        </p:nvSpPr>
        <p:spPr>
          <a:xfrm>
            <a:off x="1244140" y="1203894"/>
            <a:ext cx="6580052" cy="3645135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r>
              <a:rPr lang="en-GB" sz="1600" i="0" dirty="0">
                <a:latin typeface="Nunito Sans" pitchFamily="2" charset="77"/>
              </a:rPr>
              <a:t>What do you notice about the picture of the reindeer? </a:t>
            </a:r>
          </a:p>
          <a:p>
            <a:endParaRPr lang="en-GB" sz="1600" i="0" dirty="0">
              <a:latin typeface="Nunito Sans" pitchFamily="2" charset="77"/>
            </a:endParaRPr>
          </a:p>
          <a:p>
            <a:r>
              <a:rPr lang="en-GB" sz="1600" dirty="0">
                <a:latin typeface="Nunito Sans" pitchFamily="2" charset="77"/>
              </a:rPr>
              <a:t>Can you see it has one line of vertical symmetry? </a:t>
            </a:r>
          </a:p>
          <a:p>
            <a:endParaRPr lang="en-GB" sz="1600" dirty="0">
              <a:latin typeface="Nunito Sans" pitchFamily="2" charset="77"/>
            </a:endParaRPr>
          </a:p>
          <a:p>
            <a:r>
              <a:rPr lang="en-GB" sz="1600" dirty="0">
                <a:latin typeface="Nunito Sans" pitchFamily="2" charset="77"/>
              </a:rPr>
              <a:t>What could a snowman with a line of symmetry look like? </a:t>
            </a:r>
          </a:p>
          <a:p>
            <a:r>
              <a:rPr lang="en-GB" sz="1600" dirty="0">
                <a:latin typeface="Nunito Sans" pitchFamily="2" charset="77"/>
              </a:rPr>
              <a:t>What about a snowflake? Or a penguin? </a:t>
            </a:r>
          </a:p>
          <a:p>
            <a:endParaRPr lang="en-GB" sz="1600" dirty="0">
              <a:latin typeface="Nunito Sans" pitchFamily="2" charset="77"/>
            </a:endParaRPr>
          </a:p>
          <a:p>
            <a:r>
              <a:rPr lang="en-GB" sz="1600" dirty="0">
                <a:latin typeface="Nunito Sans" pitchFamily="2" charset="77"/>
              </a:rPr>
              <a:t>What different designs can you create?</a:t>
            </a:r>
          </a:p>
          <a:p>
            <a:endParaRPr lang="en-GB" sz="1600" dirty="0">
              <a:latin typeface="Nunito Sans" pitchFamily="2" charset="77"/>
            </a:endParaRPr>
          </a:p>
          <a:p>
            <a:r>
              <a:rPr lang="en-GB" sz="1600" dirty="0">
                <a:latin typeface="Nunito Sans" pitchFamily="2" charset="77"/>
              </a:rPr>
              <a:t>Can you draw a festive picture with more than 1 line of symmetry? </a:t>
            </a:r>
          </a:p>
          <a:p>
            <a:endParaRPr lang="en-GB" sz="1600" i="0" dirty="0">
              <a:latin typeface="Nunito Sans" pitchFamily="2" charset="77"/>
            </a:endParaRPr>
          </a:p>
          <a:p>
            <a:endParaRPr lang="en-GB" sz="1600" i="0" dirty="0">
              <a:latin typeface="Nunito Sans" pitchFamily="2" charset="77"/>
            </a:endParaRPr>
          </a:p>
          <a:p>
            <a:endParaRPr lang="en-GB" sz="1600" i="0" dirty="0">
              <a:latin typeface="Nunito Sans" pitchFamily="2" charset="77"/>
            </a:endParaRPr>
          </a:p>
        </p:txBody>
      </p:sp>
      <p:pic>
        <p:nvPicPr>
          <p:cNvPr id="5" name="Picture 4" descr="A red mug with a white whipped cream and a lollipop&#10;&#10;Description automatically generated">
            <a:extLst>
              <a:ext uri="{FF2B5EF4-FFF2-40B4-BE49-F238E27FC236}">
                <a16:creationId xmlns:a16="http://schemas.microsoft.com/office/drawing/2014/main" id="{02810C9A-75F6-F929-A6C9-63FD96A78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4932179"/>
            <a:ext cx="1420576" cy="217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4055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EC297D-1D4D-0A22-BB74-ECD8417CB7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1427091"/>
            <a:ext cx="1728192" cy="1728192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C5044723-0BC3-F511-46ED-271130A90C51}"/>
              </a:ext>
            </a:extLst>
          </p:cNvPr>
          <p:cNvSpPr txBox="1">
            <a:spLocks/>
          </p:cNvSpPr>
          <p:nvPr/>
        </p:nvSpPr>
        <p:spPr>
          <a:xfrm>
            <a:off x="1504849" y="17479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Penguin Parcels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9CDA96-1B3F-E325-72FF-026E4F14BA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2247062"/>
            <a:ext cx="1728192" cy="17281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AC0504-F6B0-2411-25C3-84BFA90819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2579219"/>
            <a:ext cx="1728192" cy="17281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0F98C8-DAC9-E61A-7AAE-C325DDB163F7}"/>
              </a:ext>
            </a:extLst>
          </p:cNvPr>
          <p:cNvSpPr txBox="1"/>
          <p:nvPr/>
        </p:nvSpPr>
        <p:spPr>
          <a:xfrm>
            <a:off x="4655840" y="1584673"/>
            <a:ext cx="5943022" cy="3024337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pPr algn="ctr"/>
            <a:r>
              <a:rPr lang="en-GB" i="0" dirty="0">
                <a:latin typeface="Nunito Sans" pitchFamily="2" charset="77"/>
              </a:rPr>
              <a:t>Three penguins were wrapping up 23 gifts. </a:t>
            </a:r>
          </a:p>
          <a:p>
            <a:pPr algn="ctr"/>
            <a:endParaRPr lang="en-GB" i="0" dirty="0">
              <a:latin typeface="Nunito Sans" pitchFamily="2" charset="77"/>
            </a:endParaRPr>
          </a:p>
          <a:p>
            <a:pPr algn="ctr"/>
            <a:r>
              <a:rPr lang="en-GB" i="0" dirty="0">
                <a:latin typeface="Nunito Sans" pitchFamily="2" charset="77"/>
              </a:rPr>
              <a:t>Each penguin wrapped up an </a:t>
            </a:r>
            <a:r>
              <a:rPr lang="en-GB" i="0" u="sng" dirty="0">
                <a:latin typeface="Nunito Sans" pitchFamily="2" charset="77"/>
              </a:rPr>
              <a:t>odd</a:t>
            </a:r>
            <a:r>
              <a:rPr lang="en-GB" i="0" dirty="0">
                <a:latin typeface="Nunito Sans" pitchFamily="2" charset="77"/>
              </a:rPr>
              <a:t> number of gifts. </a:t>
            </a:r>
          </a:p>
          <a:p>
            <a:pPr algn="ctr"/>
            <a:endParaRPr lang="en-GB" i="0" dirty="0">
              <a:latin typeface="Nunito Sans" pitchFamily="2" charset="77"/>
            </a:endParaRPr>
          </a:p>
          <a:p>
            <a:pPr algn="ctr"/>
            <a:r>
              <a:rPr lang="en-GB" i="0" dirty="0">
                <a:latin typeface="Nunito Sans" pitchFamily="2" charset="77"/>
              </a:rPr>
              <a:t>Each penguin wrapped up a </a:t>
            </a:r>
            <a:r>
              <a:rPr lang="en-GB" i="0" u="sng" dirty="0">
                <a:latin typeface="Nunito Sans" pitchFamily="2" charset="77"/>
              </a:rPr>
              <a:t>different</a:t>
            </a:r>
            <a:r>
              <a:rPr lang="en-GB" i="0" dirty="0">
                <a:latin typeface="Nunito Sans" pitchFamily="2" charset="77"/>
              </a:rPr>
              <a:t> number of gifts. </a:t>
            </a:r>
          </a:p>
          <a:p>
            <a:pPr algn="ctr"/>
            <a:endParaRPr lang="en-GB" dirty="0">
              <a:latin typeface="Nunito Sans" pitchFamily="2" charset="77"/>
            </a:endParaRPr>
          </a:p>
          <a:p>
            <a:pPr algn="ctr"/>
            <a:r>
              <a:rPr lang="en-GB" b="1" i="0" dirty="0">
                <a:latin typeface="Nunito Sans" pitchFamily="2" charset="77"/>
              </a:rPr>
              <a:t>How many gifts did each penguin wrap up?</a:t>
            </a:r>
          </a:p>
          <a:p>
            <a:pPr algn="ctr"/>
            <a:endParaRPr lang="en-GB" dirty="0">
              <a:latin typeface="Nunito Sans" pitchFamily="2" charset="77"/>
            </a:endParaRPr>
          </a:p>
          <a:p>
            <a:pPr algn="ctr"/>
            <a:r>
              <a:rPr lang="en-GB" i="0" dirty="0">
                <a:latin typeface="Nunito Sans" pitchFamily="2" charset="77"/>
              </a:rPr>
              <a:t>How many different possibilities are there? </a:t>
            </a:r>
          </a:p>
          <a:p>
            <a:pPr algn="l"/>
            <a:endParaRPr lang="en-GB" i="0" dirty="0">
              <a:latin typeface="Nunito Sans" pitchFamily="2" charset="77"/>
            </a:endParaRPr>
          </a:p>
        </p:txBody>
      </p:sp>
      <p:pic>
        <p:nvPicPr>
          <p:cNvPr id="2" name="Picture 1" descr="A picture containing icon&#10;&#10;Description automatically generated">
            <a:extLst>
              <a:ext uri="{FF2B5EF4-FFF2-40B4-BE49-F238E27FC236}">
                <a16:creationId xmlns:a16="http://schemas.microsoft.com/office/drawing/2014/main" id="{1C3C2C3C-694C-8F41-538B-F39B4C68F5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39"/>
          <a:stretch/>
        </p:blipFill>
        <p:spPr>
          <a:xfrm>
            <a:off x="10525624" y="4941168"/>
            <a:ext cx="1514608" cy="183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9398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447928" y="1844824"/>
            <a:ext cx="56340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cs typeface="Arial" panose="020B0604020202020204" pitchFamily="34" charset="0"/>
              </a:rPr>
              <a:t>On</a:t>
            </a:r>
            <a:r>
              <a:rPr kumimoji="0" lang="en-GB" sz="160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cs typeface="Arial" panose="020B0604020202020204" pitchFamily="34" charset="0"/>
              </a:rPr>
              <a:t> this calendar, t</a:t>
            </a:r>
            <a:r>
              <a:rPr kumimoji="0" lang="en-GB" sz="16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cs typeface="Arial" panose="020B0604020202020204" pitchFamily="34" charset="0"/>
              </a:rPr>
              <a:t>he numbers in each</a:t>
            </a:r>
            <a:r>
              <a:rPr kumimoji="0" lang="en-GB" sz="160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cs typeface="Arial" panose="020B0604020202020204" pitchFamily="34" charset="0"/>
              </a:rPr>
              <a:t> row and each column add up to the same number.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kern="0" dirty="0">
              <a:solidFill>
                <a:prstClr val="black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cs typeface="Arial" panose="020B0604020202020204" pitchFamily="34" charset="0"/>
              </a:rPr>
              <a:t>Can you place the numbers between 20 and 25 correctly?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cs typeface="Arial" panose="020B0604020202020204" pitchFamily="34" charset="0"/>
              </a:rPr>
              <a:t>What is your strategy?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kern="0" dirty="0">
              <a:solidFill>
                <a:prstClr val="black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cs typeface="Arial" panose="020B0604020202020204" pitchFamily="34" charset="0"/>
              </a:rPr>
              <a:t>Could you create your own?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606143" y="4700845"/>
            <a:ext cx="3310840" cy="1062279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1200" b="1" kern="0" dirty="0">
                <a:solidFill>
                  <a:prstClr val="white"/>
                </a:solidFill>
                <a:latin typeface="Nunito Sans" pitchFamily="2" charset="0"/>
                <a:cs typeface="Arial" panose="020B0604020202020204" pitchFamily="34" charset="0"/>
              </a:rPr>
              <a:t>This activity could be adapted for different year groups by pupils creating their own within an appropriate number range. This could involve whole numbers, decimals or fractions.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782191"/>
              </p:ext>
            </p:extLst>
          </p:nvPr>
        </p:nvGraphicFramePr>
        <p:xfrm>
          <a:off x="1415480" y="1340768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8066765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15676508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1512693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1047857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7570362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GB" sz="2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84781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0000"/>
                          </a:solidFill>
                        </a:rPr>
                        <a:t>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0000"/>
                          </a:solidFill>
                        </a:rPr>
                        <a:t>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0000"/>
                          </a:solidFill>
                        </a:rPr>
                        <a:t>16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02699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0000"/>
                          </a:solidFill>
                        </a:rPr>
                        <a:t>15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0000"/>
                          </a:solidFill>
                        </a:rPr>
                        <a:t>13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0000"/>
                          </a:solidFill>
                        </a:rPr>
                        <a:t>11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0000"/>
                          </a:solidFill>
                        </a:rPr>
                        <a:t>18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79219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>
                          <a:solidFill>
                            <a:srgbClr val="000000"/>
                          </a:solidFill>
                        </a:rPr>
                        <a:t>17</a:t>
                      </a:r>
                      <a:endParaRPr lang="en-GB" sz="2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GB" sz="2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88784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055096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0617DE1-6FC2-5374-AD1B-411B3444C38F}"/>
              </a:ext>
            </a:extLst>
          </p:cNvPr>
          <p:cNvSpPr txBox="1">
            <a:spLocks/>
          </p:cNvSpPr>
          <p:nvPr/>
        </p:nvSpPr>
        <p:spPr>
          <a:xfrm>
            <a:off x="1504849" y="17479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Calendar mix-up</a:t>
            </a:r>
          </a:p>
        </p:txBody>
      </p:sp>
      <p:pic>
        <p:nvPicPr>
          <p:cNvPr id="5" name="Picture 4" descr="A red mug with a white whipped cream and a lollipop&#10;&#10;Description automatically generated">
            <a:extLst>
              <a:ext uri="{FF2B5EF4-FFF2-40B4-BE49-F238E27FC236}">
                <a16:creationId xmlns:a16="http://schemas.microsoft.com/office/drawing/2014/main" id="{E6F48874-25C1-FDB2-5503-7A23AF6EE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4932179"/>
            <a:ext cx="1420576" cy="217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12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9C81A-B31A-69E4-D20E-79164912E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16ED84A-52DF-9872-EFED-DD2CA9AA41FC}"/>
              </a:ext>
            </a:extLst>
          </p:cNvPr>
          <p:cNvGraphicFramePr>
            <a:graphicFrameLocks noGrp="1"/>
          </p:cNvGraphicFramePr>
          <p:nvPr/>
        </p:nvGraphicFramePr>
        <p:xfrm>
          <a:off x="1698603" y="1169479"/>
          <a:ext cx="3240000" cy="3240000"/>
        </p:xfrm>
        <a:graphic>
          <a:graphicData uri="http://schemas.openxmlformats.org/drawingml/2006/table">
            <a:tbl>
              <a:tblPr firstRow="1" bandRow="1"/>
              <a:tblGrid>
                <a:gridCol w="1080000">
                  <a:extLst>
                    <a:ext uri="{9D8B030D-6E8A-4147-A177-3AD203B41FA5}">
                      <a16:colId xmlns:a16="http://schemas.microsoft.com/office/drawing/2014/main" val="34685185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51444997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925989994"/>
                    </a:ext>
                  </a:extLst>
                </a:gridCol>
              </a:tblGrid>
              <a:tr h="108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dirty="0">
                        <a:latin typeface="Nunito San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dirty="0">
                        <a:latin typeface="Nunito San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dirty="0">
                        <a:latin typeface="Nunito San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928026"/>
                  </a:ext>
                </a:extLst>
              </a:tr>
              <a:tr h="108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dirty="0">
                        <a:latin typeface="Nunito San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dirty="0">
                        <a:latin typeface="Nunito San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dirty="0">
                        <a:latin typeface="Nunito San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718141"/>
                  </a:ext>
                </a:extLst>
              </a:tr>
              <a:tr h="108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dirty="0">
                        <a:latin typeface="Nunito San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dirty="0">
                        <a:latin typeface="Nunito San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dirty="0">
                        <a:latin typeface="Nunito San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381932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B06656C6-D54F-471C-F261-5A11FCDDCEC1}"/>
              </a:ext>
            </a:extLst>
          </p:cNvPr>
          <p:cNvSpPr/>
          <p:nvPr/>
        </p:nvSpPr>
        <p:spPr>
          <a:xfrm>
            <a:off x="5546678" y="1735188"/>
            <a:ext cx="56119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cs typeface="Arial" panose="020B0604020202020204" pitchFamily="34" charset="0"/>
              </a:rPr>
              <a:t>Place the numbers 1-9</a:t>
            </a:r>
            <a:r>
              <a:rPr lang="en-GB" sz="1600" kern="0" noProof="0" dirty="0">
                <a:solidFill>
                  <a:prstClr val="black"/>
                </a:solidFill>
                <a:latin typeface="Nunito Sans" pitchFamily="2" charset="0"/>
                <a:cs typeface="Arial" panose="020B0604020202020204" pitchFamily="34" charset="0"/>
              </a:rPr>
              <a:t> </a:t>
            </a:r>
            <a:r>
              <a:rPr kumimoji="0" lang="en-GB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cs typeface="Arial" panose="020B0604020202020204" pitchFamily="34" charset="0"/>
              </a:rPr>
              <a:t>in the correct boxes so that: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itchFamily="2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cs typeface="Arial" panose="020B0604020202020204" pitchFamily="34" charset="0"/>
              </a:rPr>
              <a:t>the amount in each star is equal to the sum of the four surrounding spaces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cs typeface="Arial" panose="020B0604020202020204" pitchFamily="34" charset="0"/>
              </a:rPr>
              <a:t>each colour total is correct (shown in the circles)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1F784F7-1E6A-0D3A-2549-AA3AEF55642A}"/>
              </a:ext>
            </a:extLst>
          </p:cNvPr>
          <p:cNvSpPr/>
          <p:nvPr/>
        </p:nvSpPr>
        <p:spPr>
          <a:xfrm>
            <a:off x="6596251" y="3429000"/>
            <a:ext cx="914400" cy="9144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1306E41-09A9-4A54-AB79-8DA9E2A1752F}"/>
              </a:ext>
            </a:extLst>
          </p:cNvPr>
          <p:cNvSpPr/>
          <p:nvPr/>
        </p:nvSpPr>
        <p:spPr>
          <a:xfrm>
            <a:off x="8688288" y="3429000"/>
            <a:ext cx="914400" cy="914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unito Sans" pitchFamily="2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CD40036-A334-2964-080D-EB0D5DC843D4}"/>
              </a:ext>
            </a:extLst>
          </p:cNvPr>
          <p:cNvSpPr/>
          <p:nvPr/>
        </p:nvSpPr>
        <p:spPr>
          <a:xfrm>
            <a:off x="7654739" y="3429000"/>
            <a:ext cx="914400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unito Sans" pitchFamily="2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9" name="5-Point Star 18">
            <a:extLst>
              <a:ext uri="{FF2B5EF4-FFF2-40B4-BE49-F238E27FC236}">
                <a16:creationId xmlns:a16="http://schemas.microsoft.com/office/drawing/2014/main" id="{3A803585-3ACA-62D3-33F2-4CBBD5BFF8EF}"/>
              </a:ext>
            </a:extLst>
          </p:cNvPr>
          <p:cNvSpPr/>
          <p:nvPr/>
        </p:nvSpPr>
        <p:spPr>
          <a:xfrm>
            <a:off x="2336411" y="1745481"/>
            <a:ext cx="914400" cy="914400"/>
          </a:xfrm>
          <a:prstGeom prst="star5">
            <a:avLst/>
          </a:prstGeom>
          <a:solidFill>
            <a:srgbClr val="CC99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4A6FCCA5-F4DA-FBA4-365A-F509C0EE6C06}"/>
              </a:ext>
            </a:extLst>
          </p:cNvPr>
          <p:cNvSpPr/>
          <p:nvPr/>
        </p:nvSpPr>
        <p:spPr>
          <a:xfrm>
            <a:off x="3408907" y="1745481"/>
            <a:ext cx="914400" cy="914400"/>
          </a:xfrm>
          <a:prstGeom prst="star5">
            <a:avLst/>
          </a:prstGeom>
          <a:solidFill>
            <a:srgbClr val="CC99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7F8F70EB-E915-2105-1924-0C9B8D980795}"/>
              </a:ext>
            </a:extLst>
          </p:cNvPr>
          <p:cNvSpPr/>
          <p:nvPr/>
        </p:nvSpPr>
        <p:spPr>
          <a:xfrm>
            <a:off x="2306678" y="2848880"/>
            <a:ext cx="914400" cy="914400"/>
          </a:xfrm>
          <a:prstGeom prst="star5">
            <a:avLst/>
          </a:prstGeom>
          <a:solidFill>
            <a:srgbClr val="CC99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83B4A80D-38E4-10BC-E4DE-265B9F8F3821}"/>
              </a:ext>
            </a:extLst>
          </p:cNvPr>
          <p:cNvSpPr/>
          <p:nvPr/>
        </p:nvSpPr>
        <p:spPr>
          <a:xfrm>
            <a:off x="3404298" y="2848880"/>
            <a:ext cx="914400" cy="914400"/>
          </a:xfrm>
          <a:prstGeom prst="star5">
            <a:avLst/>
          </a:prstGeom>
          <a:solidFill>
            <a:srgbClr val="CC99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65CAB8B5-3174-5C69-F2BD-BDB31A500C6B}"/>
              </a:ext>
            </a:extLst>
          </p:cNvPr>
          <p:cNvSpPr txBox="1">
            <a:spLocks/>
          </p:cNvSpPr>
          <p:nvPr/>
        </p:nvSpPr>
        <p:spPr>
          <a:xfrm>
            <a:off x="1504849" y="17479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Star puzzle 1</a:t>
            </a:r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7BB14C61-EA2F-7262-103F-A66FC6E4C7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39"/>
          <a:stretch/>
        </p:blipFill>
        <p:spPr>
          <a:xfrm>
            <a:off x="10525624" y="4941168"/>
            <a:ext cx="1514608" cy="183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34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6BAC5F02-85F0-8C6C-D17E-B7438C02A1C5}"/>
              </a:ext>
            </a:extLst>
          </p:cNvPr>
          <p:cNvSpPr txBox="1"/>
          <p:nvPr/>
        </p:nvSpPr>
        <p:spPr>
          <a:xfrm>
            <a:off x="5613113" y="1367212"/>
            <a:ext cx="4400275" cy="38779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600" dirty="0"/>
              <a:t>Position the numbers on the stars so that numbers joined by grey lines are not one more or one less than each other.</a:t>
            </a:r>
          </a:p>
          <a:p>
            <a:pPr algn="ctr"/>
            <a:endParaRPr lang="en-GB" sz="1600" dirty="0"/>
          </a:p>
          <a:p>
            <a:pPr algn="ctr"/>
            <a:endParaRPr lang="en-GB" sz="1600" dirty="0"/>
          </a:p>
          <a:p>
            <a:pPr algn="ctr"/>
            <a:endParaRPr lang="en-GB" sz="1600" dirty="0"/>
          </a:p>
          <a:p>
            <a:pPr algn="ctr"/>
            <a:endParaRPr lang="en-GB" sz="1600" dirty="0"/>
          </a:p>
          <a:p>
            <a:pPr algn="ctr"/>
            <a:endParaRPr lang="en-GB" sz="1600" dirty="0"/>
          </a:p>
          <a:p>
            <a:pPr algn="ctr"/>
            <a:endParaRPr lang="en-GB" sz="1600" dirty="0"/>
          </a:p>
          <a:p>
            <a:pPr algn="ctr"/>
            <a:endParaRPr lang="en-GB" sz="1600" dirty="0"/>
          </a:p>
          <a:p>
            <a:pPr algn="ctr"/>
            <a:endParaRPr lang="en-GB" sz="1600" dirty="0"/>
          </a:p>
          <a:p>
            <a:pPr algn="ctr"/>
            <a:endParaRPr lang="en-GB" sz="1600" dirty="0"/>
          </a:p>
          <a:p>
            <a:pPr algn="ctr"/>
            <a:endParaRPr lang="en-GB" sz="1600" dirty="0"/>
          </a:p>
          <a:p>
            <a:pPr algn="ctr"/>
            <a:r>
              <a:rPr lang="en-GB" sz="1600" dirty="0"/>
              <a:t>For example, 12 must not be joined </a:t>
            </a:r>
          </a:p>
          <a:p>
            <a:pPr algn="ctr"/>
            <a:r>
              <a:rPr lang="en-GB" sz="1600" dirty="0"/>
              <a:t>to 11 or 13. 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1F48D3-A65E-7D4A-727A-F337951B4602}"/>
              </a:ext>
            </a:extLst>
          </p:cNvPr>
          <p:cNvGrpSpPr/>
          <p:nvPr/>
        </p:nvGrpSpPr>
        <p:grpSpPr>
          <a:xfrm>
            <a:off x="1350584" y="1045744"/>
            <a:ext cx="4082227" cy="4728346"/>
            <a:chOff x="1350584" y="1045744"/>
            <a:chExt cx="4082227" cy="4728346"/>
          </a:xfrm>
          <a:solidFill>
            <a:srgbClr val="FAB10E"/>
          </a:solidFill>
        </p:grpSpPr>
        <p:sp>
          <p:nvSpPr>
            <p:cNvPr id="7" name="Star: 6 Points 6">
              <a:extLst>
                <a:ext uri="{FF2B5EF4-FFF2-40B4-BE49-F238E27FC236}">
                  <a16:creationId xmlns:a16="http://schemas.microsoft.com/office/drawing/2014/main" id="{394981D6-80FF-73DA-9F58-14B851E6B84E}"/>
                </a:ext>
              </a:extLst>
            </p:cNvPr>
            <p:cNvSpPr/>
            <p:nvPr/>
          </p:nvSpPr>
          <p:spPr>
            <a:xfrm>
              <a:off x="1651192" y="1367212"/>
              <a:ext cx="3578696" cy="4143889"/>
            </a:xfrm>
            <a:prstGeom prst="star6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B3C081E-9862-21FA-8EE5-993D52098EF3}"/>
                </a:ext>
              </a:extLst>
            </p:cNvPr>
            <p:cNvGrpSpPr/>
            <p:nvPr/>
          </p:nvGrpSpPr>
          <p:grpSpPr>
            <a:xfrm>
              <a:off x="1350584" y="1045744"/>
              <a:ext cx="4082227" cy="4728346"/>
              <a:chOff x="1350584" y="1045744"/>
              <a:chExt cx="4082227" cy="4728346"/>
            </a:xfrm>
            <a:grpFill/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16794D18-9A36-0263-AA7A-728A5905D3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0385" y="2450481"/>
                <a:ext cx="598027" cy="987296"/>
              </a:xfrm>
              <a:prstGeom prst="line">
                <a:avLst/>
              </a:prstGeom>
              <a:grp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EFE59C06-5401-9180-62A9-E86CB547D9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40540" y="1422932"/>
                <a:ext cx="12576" cy="4029690"/>
              </a:xfrm>
              <a:prstGeom prst="line">
                <a:avLst/>
              </a:prstGeom>
              <a:grp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B24CFD65-3C87-9847-4546-D79360EB14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5010" y="2417044"/>
                <a:ext cx="3230927" cy="0"/>
              </a:xfrm>
              <a:prstGeom prst="line">
                <a:avLst/>
              </a:prstGeom>
              <a:grp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9844DEC-3FB2-C2AA-8116-0589BBCD3B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37652" y="4437112"/>
                <a:ext cx="3230927" cy="0"/>
              </a:xfrm>
              <a:prstGeom prst="line">
                <a:avLst/>
              </a:prstGeom>
              <a:grp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FEAD09C-07C1-6C80-35DC-543A1D1D71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8345" y="3389732"/>
                <a:ext cx="567187" cy="1008112"/>
              </a:xfrm>
              <a:prstGeom prst="line">
                <a:avLst/>
              </a:prstGeom>
              <a:grp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32D8C5E-B4EA-822E-7145-35BD8EECA6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5931" y="4422592"/>
                <a:ext cx="644608" cy="949928"/>
              </a:xfrm>
              <a:prstGeom prst="line">
                <a:avLst/>
              </a:prstGeom>
              <a:grp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9E114CB-21DD-6F52-8CBA-07DAA1C252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55640" y="1474280"/>
                <a:ext cx="519578" cy="941257"/>
              </a:xfrm>
              <a:prstGeom prst="line">
                <a:avLst/>
              </a:prstGeom>
              <a:grp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FC224FB-E5A4-A5C8-E8C5-E2C63F246E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91591" y="3389732"/>
                <a:ext cx="383720" cy="683496"/>
              </a:xfrm>
              <a:prstGeom prst="line">
                <a:avLst/>
              </a:prstGeom>
              <a:grp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895F6CA-27EC-74AA-2A37-33626CFC75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618345" y="2553501"/>
                <a:ext cx="533504" cy="874803"/>
              </a:xfrm>
              <a:prstGeom prst="line">
                <a:avLst/>
              </a:prstGeom>
              <a:grp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1367706-1AA0-3FEB-B1AD-EF308292A2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6934" y="1506092"/>
                <a:ext cx="525811" cy="923573"/>
              </a:xfrm>
              <a:prstGeom prst="line">
                <a:avLst/>
              </a:prstGeom>
              <a:grp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6C989CB-1CA0-9C95-2480-D399468653D8}"/>
                  </a:ext>
                </a:extLst>
              </p:cNvPr>
              <p:cNvSpPr/>
              <p:nvPr/>
            </p:nvSpPr>
            <p:spPr>
              <a:xfrm>
                <a:off x="3152508" y="1045744"/>
                <a:ext cx="601216" cy="64293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GB" err="1">
                  <a:solidFill>
                    <a:srgbClr val="00B050"/>
                  </a:solidFill>
                  <a:latin typeface="Nunito Sans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5AC42B8-0A66-2F48-33E5-D2BE202B5C62}"/>
                  </a:ext>
                </a:extLst>
              </p:cNvPr>
              <p:cNvSpPr/>
              <p:nvPr/>
            </p:nvSpPr>
            <p:spPr>
              <a:xfrm>
                <a:off x="1350584" y="2057004"/>
                <a:ext cx="601216" cy="64293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GB">
                  <a:solidFill>
                    <a:srgbClr val="00B050"/>
                  </a:solidFill>
                  <a:latin typeface="Nunito Sans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5A8061F-44A7-74F8-09CC-AE503530AA69}"/>
                  </a:ext>
                </a:extLst>
              </p:cNvPr>
              <p:cNvSpPr/>
              <p:nvPr/>
            </p:nvSpPr>
            <p:spPr>
              <a:xfrm>
                <a:off x="4808692" y="2057004"/>
                <a:ext cx="601216" cy="64293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GB" err="1">
                  <a:solidFill>
                    <a:srgbClr val="00B050"/>
                  </a:solidFill>
                  <a:latin typeface="Nunito Sans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B8E3D68-E3E0-0F6F-FF4E-6169EF68AEB0}"/>
                  </a:ext>
                </a:extLst>
              </p:cNvPr>
              <p:cNvSpPr/>
              <p:nvPr/>
            </p:nvSpPr>
            <p:spPr>
              <a:xfrm>
                <a:off x="1350584" y="4073228"/>
                <a:ext cx="601216" cy="64293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GB">
                  <a:solidFill>
                    <a:srgbClr val="00B050"/>
                  </a:solidFill>
                  <a:latin typeface="Nunito Sans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B17F0D8-5814-5F68-F473-8A57813F27F3}"/>
                  </a:ext>
                </a:extLst>
              </p:cNvPr>
              <p:cNvSpPr/>
              <p:nvPr/>
            </p:nvSpPr>
            <p:spPr>
              <a:xfrm>
                <a:off x="4831595" y="4073228"/>
                <a:ext cx="601216" cy="64293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GB" err="1">
                  <a:solidFill>
                    <a:srgbClr val="00B050"/>
                  </a:solidFill>
                  <a:latin typeface="Nunito Sans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AFA3431-3C6B-F8AE-820F-8F13C7A2EB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11245" y="4422592"/>
                <a:ext cx="430511" cy="846908"/>
              </a:xfrm>
              <a:prstGeom prst="line">
                <a:avLst/>
              </a:prstGeom>
              <a:grp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507ED12-DC55-6BB7-DED5-9D5F96055011}"/>
                  </a:ext>
                </a:extLst>
              </p:cNvPr>
              <p:cNvSpPr/>
              <p:nvPr/>
            </p:nvSpPr>
            <p:spPr>
              <a:xfrm>
                <a:off x="3158199" y="5131154"/>
                <a:ext cx="601216" cy="64293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GB" err="1">
                  <a:solidFill>
                    <a:srgbClr val="00B050"/>
                  </a:solidFill>
                  <a:latin typeface="Nunito Sans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68C1AFC3-E151-35A2-FFC4-55F15C6CE826}"/>
              </a:ext>
            </a:extLst>
          </p:cNvPr>
          <p:cNvSpPr/>
          <p:nvPr/>
        </p:nvSpPr>
        <p:spPr>
          <a:xfrm>
            <a:off x="6865802" y="2541790"/>
            <a:ext cx="601216" cy="6429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41F5465-3AB5-E443-5F96-A173032F75F4}"/>
              </a:ext>
            </a:extLst>
          </p:cNvPr>
          <p:cNvSpPr/>
          <p:nvPr/>
        </p:nvSpPr>
        <p:spPr>
          <a:xfrm>
            <a:off x="7698195" y="2541790"/>
            <a:ext cx="601216" cy="6429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2B429CF-046C-A249-5B58-AC892F0174C0}"/>
              </a:ext>
            </a:extLst>
          </p:cNvPr>
          <p:cNvSpPr/>
          <p:nvPr/>
        </p:nvSpPr>
        <p:spPr>
          <a:xfrm>
            <a:off x="8528079" y="2546652"/>
            <a:ext cx="601216" cy="6429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380610-49CF-045B-BC91-7E5FA6C531A6}"/>
              </a:ext>
            </a:extLst>
          </p:cNvPr>
          <p:cNvSpPr/>
          <p:nvPr/>
        </p:nvSpPr>
        <p:spPr>
          <a:xfrm>
            <a:off x="6863293" y="3389732"/>
            <a:ext cx="601216" cy="6429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0FFB57-4C2A-A8C7-DFA3-D693D7980EFE}"/>
              </a:ext>
            </a:extLst>
          </p:cNvPr>
          <p:cNvSpPr/>
          <p:nvPr/>
        </p:nvSpPr>
        <p:spPr>
          <a:xfrm>
            <a:off x="7695686" y="3389732"/>
            <a:ext cx="601216" cy="6429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E4D849-565D-CCBC-E48A-DA2D0F490934}"/>
              </a:ext>
            </a:extLst>
          </p:cNvPr>
          <p:cNvSpPr/>
          <p:nvPr/>
        </p:nvSpPr>
        <p:spPr>
          <a:xfrm>
            <a:off x="8525570" y="3394594"/>
            <a:ext cx="601216" cy="6429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16</a:t>
            </a:r>
          </a:p>
        </p:txBody>
      </p:sp>
      <p:sp>
        <p:nvSpPr>
          <p:cNvPr id="32" name="Title 2">
            <a:extLst>
              <a:ext uri="{FF2B5EF4-FFF2-40B4-BE49-F238E27FC236}">
                <a16:creationId xmlns:a16="http://schemas.microsoft.com/office/drawing/2014/main" id="{3418BE0F-A93B-EE87-C7BA-3AF323F6C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849" y="17479"/>
            <a:ext cx="9000000" cy="1152000"/>
          </a:xfrm>
        </p:spPr>
        <p:txBody>
          <a:bodyPr/>
          <a:lstStyle/>
          <a:p>
            <a:pPr algn="ctr"/>
            <a:r>
              <a:rPr lang="en-GB" sz="3600" dirty="0"/>
              <a:t>NEIGHBOURING NUMBERS </a:t>
            </a:r>
          </a:p>
        </p:txBody>
      </p:sp>
      <p:pic>
        <p:nvPicPr>
          <p:cNvPr id="37" name="Picture 36" descr="A red mug with a white whipped cream and a lollipop&#10;&#10;Description automatically generated">
            <a:extLst>
              <a:ext uri="{FF2B5EF4-FFF2-40B4-BE49-F238E27FC236}">
                <a16:creationId xmlns:a16="http://schemas.microsoft.com/office/drawing/2014/main" id="{2A597DC2-480C-BC59-38AC-8243B1028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4932179"/>
            <a:ext cx="1420576" cy="217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563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06A578E-F9C0-08E5-4FF7-F369D6C8F925}"/>
              </a:ext>
            </a:extLst>
          </p:cNvPr>
          <p:cNvSpPr/>
          <p:nvPr/>
        </p:nvSpPr>
        <p:spPr>
          <a:xfrm>
            <a:off x="2762761" y="1052608"/>
            <a:ext cx="3600400" cy="35247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8A925B-DBA8-547B-088D-4110F98B6F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11" y="902919"/>
            <a:ext cx="3864273" cy="386427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C68304-277F-E94E-CA4E-1E0C70FF70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96231" y="4790291"/>
            <a:ext cx="8999538" cy="58487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GB" sz="1600" dirty="0"/>
              <a:t>The machine is doing two calculations to each number. </a:t>
            </a:r>
          </a:p>
          <a:p>
            <a:pPr marL="0" indent="0" algn="ctr">
              <a:buNone/>
            </a:pPr>
            <a:r>
              <a:rPr lang="en-GB" sz="1600" b="1" dirty="0"/>
              <a:t>Which two calculations does the machine make to change each number?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972B87-598C-39D8-1BAB-A0645F743E20}"/>
              </a:ext>
            </a:extLst>
          </p:cNvPr>
          <p:cNvSpPr txBox="1"/>
          <p:nvPr/>
        </p:nvSpPr>
        <p:spPr>
          <a:xfrm>
            <a:off x="1263317" y="1229463"/>
            <a:ext cx="61427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7</a:t>
            </a:r>
          </a:p>
          <a:p>
            <a:pPr algn="r"/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en-GB" sz="2800" b="1" dirty="0">
                <a:solidFill>
                  <a:schemeClr val="accent3"/>
                </a:solidFill>
              </a:rPr>
              <a:t>9</a:t>
            </a:r>
          </a:p>
          <a:p>
            <a:pPr algn="r"/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en-GB" sz="2800" b="1" dirty="0">
                <a:solidFill>
                  <a:schemeClr val="accent6"/>
                </a:solidFill>
              </a:rPr>
              <a:t>10</a:t>
            </a:r>
          </a:p>
          <a:p>
            <a:pPr algn="r"/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en-GB" sz="2800" b="1" dirty="0">
                <a:solidFill>
                  <a:schemeClr val="accent1"/>
                </a:solidFill>
              </a:rPr>
              <a:t>11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D1D15CC-57EB-8804-1A17-09788BB0A551}"/>
              </a:ext>
            </a:extLst>
          </p:cNvPr>
          <p:cNvSpPr/>
          <p:nvPr/>
        </p:nvSpPr>
        <p:spPr>
          <a:xfrm>
            <a:off x="1996360" y="1347742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ADAD28F-2493-D40B-D8F9-259C0BD8BE31}"/>
              </a:ext>
            </a:extLst>
          </p:cNvPr>
          <p:cNvSpPr/>
          <p:nvPr/>
        </p:nvSpPr>
        <p:spPr>
          <a:xfrm>
            <a:off x="1996360" y="2224322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5B44226-083F-9830-39F7-9343681BC70F}"/>
              </a:ext>
            </a:extLst>
          </p:cNvPr>
          <p:cNvSpPr/>
          <p:nvPr/>
        </p:nvSpPr>
        <p:spPr>
          <a:xfrm>
            <a:off x="2004849" y="3063709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BDBDBC3-5E95-2D4A-2F93-3388DE2FD857}"/>
              </a:ext>
            </a:extLst>
          </p:cNvPr>
          <p:cNvSpPr/>
          <p:nvPr/>
        </p:nvSpPr>
        <p:spPr>
          <a:xfrm>
            <a:off x="1993447" y="3907910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FEA7E4EE-60C1-B712-F706-8197E2698F6A}"/>
              </a:ext>
            </a:extLst>
          </p:cNvPr>
          <p:cNvSpPr txBox="1">
            <a:spLocks/>
          </p:cNvSpPr>
          <p:nvPr/>
        </p:nvSpPr>
        <p:spPr>
          <a:xfrm>
            <a:off x="1596000" y="-99392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MACHINE MALFUNCTION 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0B2700-0252-FEAA-0BE4-534909493B04}"/>
              </a:ext>
            </a:extLst>
          </p:cNvPr>
          <p:cNvSpPr txBox="1"/>
          <p:nvPr/>
        </p:nvSpPr>
        <p:spPr>
          <a:xfrm>
            <a:off x="7191310" y="1229463"/>
            <a:ext cx="61427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35</a:t>
            </a:r>
            <a:endParaRPr lang="en-GB" sz="2800" b="1" dirty="0">
              <a:solidFill>
                <a:schemeClr val="accent3"/>
              </a:solidFill>
            </a:endParaRPr>
          </a:p>
          <a:p>
            <a:pPr algn="ctr"/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GB" sz="2800" b="1" dirty="0">
                <a:solidFill>
                  <a:schemeClr val="accent3"/>
                </a:solidFill>
              </a:rPr>
              <a:t>49</a:t>
            </a:r>
          </a:p>
          <a:p>
            <a:pPr algn="ctr"/>
            <a:endParaRPr lang="en-GB" sz="2800" b="1" dirty="0">
              <a:solidFill>
                <a:schemeClr val="accent6"/>
              </a:solidFill>
            </a:endParaRPr>
          </a:p>
          <a:p>
            <a:pPr algn="ctr"/>
            <a:r>
              <a:rPr lang="en-GB" sz="2800" b="1" dirty="0">
                <a:solidFill>
                  <a:schemeClr val="accent6"/>
                </a:solidFill>
              </a:rPr>
              <a:t>56</a:t>
            </a:r>
          </a:p>
          <a:p>
            <a:pPr algn="ctr"/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GB" sz="2800" b="1" dirty="0">
                <a:solidFill>
                  <a:schemeClr val="accent1"/>
                </a:solidFill>
              </a:rPr>
              <a:t>63</a:t>
            </a:r>
          </a:p>
          <a:p>
            <a:pPr algn="ctr"/>
            <a:endParaRPr lang="en-GB" sz="2800" b="1" dirty="0">
              <a:solidFill>
                <a:schemeClr val="accent1"/>
              </a:solidFill>
            </a:endParaRPr>
          </a:p>
          <a:p>
            <a:pPr algn="ctr"/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BD4DCBDE-D1B6-90DF-AECC-BDA5519FCD63}"/>
              </a:ext>
            </a:extLst>
          </p:cNvPr>
          <p:cNvSpPr/>
          <p:nvPr/>
        </p:nvSpPr>
        <p:spPr>
          <a:xfrm>
            <a:off x="6377446" y="1303197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D7B35054-8B63-13F9-0200-5FB2B9436CFA}"/>
              </a:ext>
            </a:extLst>
          </p:cNvPr>
          <p:cNvSpPr/>
          <p:nvPr/>
        </p:nvSpPr>
        <p:spPr>
          <a:xfrm>
            <a:off x="6377446" y="2179777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7767E15B-FA50-BFA3-6557-628CAB4F1AFB}"/>
              </a:ext>
            </a:extLst>
          </p:cNvPr>
          <p:cNvSpPr/>
          <p:nvPr/>
        </p:nvSpPr>
        <p:spPr>
          <a:xfrm>
            <a:off x="6385935" y="3019164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1C309800-D21D-D01C-56B8-8B9C35335A8F}"/>
              </a:ext>
            </a:extLst>
          </p:cNvPr>
          <p:cNvSpPr/>
          <p:nvPr/>
        </p:nvSpPr>
        <p:spPr>
          <a:xfrm>
            <a:off x="6374533" y="3863365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5DE4F5-6CD2-53E5-D927-3EEE37A411BF}"/>
              </a:ext>
            </a:extLst>
          </p:cNvPr>
          <p:cNvSpPr txBox="1"/>
          <p:nvPr/>
        </p:nvSpPr>
        <p:spPr>
          <a:xfrm>
            <a:off x="7824192" y="2179777"/>
            <a:ext cx="34364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dirty="0"/>
              <a:t>Instead of wrapping up the numbers in festive paper, the machine has changed each number. </a:t>
            </a:r>
          </a:p>
          <a:p>
            <a:pPr marL="0" indent="0" algn="ctr">
              <a:buNone/>
            </a:pPr>
            <a:r>
              <a:rPr lang="en-GB" sz="1600" dirty="0"/>
              <a:t>7 has become 35. </a:t>
            </a:r>
          </a:p>
          <a:p>
            <a:pPr marL="0" indent="0" algn="ctr">
              <a:buNone/>
            </a:pPr>
            <a:r>
              <a:rPr lang="en-GB" sz="1600" dirty="0"/>
              <a:t>11 has become 63.</a:t>
            </a:r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75A762F1-B256-BAF2-BD21-731415BBF2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39"/>
          <a:stretch/>
        </p:blipFill>
        <p:spPr>
          <a:xfrm>
            <a:off x="10525624" y="4941168"/>
            <a:ext cx="1514608" cy="183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13815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5480" y="1190952"/>
            <a:ext cx="100254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0" dirty="0">
                <a:solidFill>
                  <a:prstClr val="black"/>
                </a:solidFill>
                <a:latin typeface="Nunito Sans" pitchFamily="2" charset="0"/>
                <a:cs typeface="Arial" panose="020B0604020202020204" pitchFamily="34" charset="0"/>
              </a:rPr>
              <a:t>Presents are being packed into different shaped boxes.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kern="0" dirty="0">
              <a:solidFill>
                <a:prstClr val="black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0" dirty="0">
                <a:solidFill>
                  <a:prstClr val="black"/>
                </a:solidFill>
                <a:latin typeface="Nunito Sans" pitchFamily="2" charset="0"/>
                <a:cs typeface="Arial" panose="020B0604020202020204" pitchFamily="34" charset="0"/>
              </a:rPr>
              <a:t>12 presents can be packed into 3 different shaped rectangular boxes.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kern="0" dirty="0">
              <a:solidFill>
                <a:prstClr val="black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kern="0" dirty="0">
              <a:solidFill>
                <a:prstClr val="black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kern="0" dirty="0">
              <a:solidFill>
                <a:prstClr val="black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kern="0" dirty="0">
              <a:solidFill>
                <a:prstClr val="black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kern="0" dirty="0">
              <a:solidFill>
                <a:prstClr val="black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kern="0" dirty="0">
              <a:solidFill>
                <a:prstClr val="black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kern="0" dirty="0">
              <a:solidFill>
                <a:prstClr val="black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kern="0" dirty="0">
              <a:solidFill>
                <a:prstClr val="black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kern="0" dirty="0">
              <a:solidFill>
                <a:prstClr val="black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kern="0" dirty="0">
              <a:solidFill>
                <a:prstClr val="black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kern="0" dirty="0">
                <a:solidFill>
                  <a:prstClr val="black"/>
                </a:solidFill>
                <a:latin typeface="Nunito Sans" pitchFamily="2" charset="0"/>
                <a:cs typeface="Arial" panose="020B0604020202020204" pitchFamily="34" charset="0"/>
              </a:rPr>
              <a:t>Which numbers (up to 40) have the most different ways they can be organised into rectangular boxes?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0" dirty="0">
                <a:solidFill>
                  <a:prstClr val="black"/>
                </a:solidFill>
                <a:latin typeface="Nunito Sans" pitchFamily="2" charset="0"/>
                <a:cs typeface="Arial" panose="020B0604020202020204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0" dirty="0">
                <a:solidFill>
                  <a:prstClr val="black"/>
                </a:solidFill>
                <a:latin typeface="Nunito Sans" pitchFamily="2" charset="0"/>
                <a:cs typeface="Arial" panose="020B0604020202020204" pitchFamily="34" charset="0"/>
              </a:rPr>
              <a:t>What is the link to factors?</a:t>
            </a:r>
            <a:endParaRPr kumimoji="0" lang="en-GB" sz="16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607812"/>
              </p:ext>
            </p:extLst>
          </p:nvPr>
        </p:nvGraphicFramePr>
        <p:xfrm>
          <a:off x="3615444" y="2238008"/>
          <a:ext cx="2160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80899241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5037257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1007648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833891769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71242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53148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352165"/>
                  </a:ext>
                </a:extLst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56307"/>
              </p:ext>
            </p:extLst>
          </p:nvPr>
        </p:nvGraphicFramePr>
        <p:xfrm>
          <a:off x="6168008" y="2420888"/>
          <a:ext cx="3240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80899241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5037257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1007648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2355491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53483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833891769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71242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53148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557256"/>
              </p:ext>
            </p:extLst>
          </p:nvPr>
        </p:nvGraphicFramePr>
        <p:xfrm>
          <a:off x="2570815" y="3587568"/>
          <a:ext cx="6480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41696872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264716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57358793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65850203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9665418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8019854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44638232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41894953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95524906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4884725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0917894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885535079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406226"/>
                  </a:ext>
                </a:extLst>
              </a:tr>
            </a:tbl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id="{A2603FC1-3CC8-AB7D-419F-AFFD76926482}"/>
              </a:ext>
            </a:extLst>
          </p:cNvPr>
          <p:cNvSpPr txBox="1">
            <a:spLocks/>
          </p:cNvSpPr>
          <p:nvPr/>
        </p:nvSpPr>
        <p:spPr>
          <a:xfrm>
            <a:off x="1504849" y="17479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Present packing</a:t>
            </a:r>
          </a:p>
        </p:txBody>
      </p:sp>
      <p:pic>
        <p:nvPicPr>
          <p:cNvPr id="6" name="Picture 5" descr="A red mug with a white whipped cream and a lollipop&#10;&#10;Description automatically generated">
            <a:extLst>
              <a:ext uri="{FF2B5EF4-FFF2-40B4-BE49-F238E27FC236}">
                <a16:creationId xmlns:a16="http://schemas.microsoft.com/office/drawing/2014/main" id="{B1F33AFA-98B7-5D30-D43C-BA3C9FD57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4932179"/>
            <a:ext cx="1420576" cy="217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9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20336" y="1307579"/>
            <a:ext cx="78155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Nunito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pine tree is decorated with sparkly baubles.</a:t>
            </a:r>
          </a:p>
          <a:p>
            <a:endParaRPr lang="en-GB" sz="1600" dirty="0">
              <a:solidFill>
                <a:srgbClr val="000000"/>
              </a:solidFill>
              <a:latin typeface="Nunito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Nunito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Some have 2 stars, some have 3 stars, and some have 4 stars.</a:t>
            </a:r>
          </a:p>
          <a:p>
            <a:endParaRPr lang="en-GB" sz="1600" dirty="0">
              <a:solidFill>
                <a:srgbClr val="000000"/>
              </a:solidFill>
              <a:latin typeface="Nunito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0000"/>
              </a:solidFill>
              <a:latin typeface="Nunito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0000"/>
              </a:solidFill>
              <a:latin typeface="Nunito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0000"/>
              </a:solidFill>
              <a:latin typeface="Nunito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0000"/>
              </a:solidFill>
              <a:latin typeface="Nunito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0000"/>
              </a:solidFill>
              <a:latin typeface="Nunito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0000"/>
              </a:solidFill>
              <a:latin typeface="Nunito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0000"/>
              </a:solidFill>
              <a:latin typeface="Nunito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Nunito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On the tree, there are a total of 54 stars.</a:t>
            </a:r>
          </a:p>
          <a:p>
            <a:endParaRPr lang="en-GB" sz="1600" dirty="0">
              <a:solidFill>
                <a:srgbClr val="000000"/>
              </a:solidFill>
              <a:latin typeface="Nunito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Nunito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the same number of each type of bauble. </a:t>
            </a:r>
          </a:p>
          <a:p>
            <a:endParaRPr lang="en-GB" sz="1600" dirty="0">
              <a:solidFill>
                <a:srgbClr val="000000"/>
              </a:solidFill>
              <a:latin typeface="Nunito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Nunito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How many of each must there be?</a:t>
            </a:r>
            <a:endParaRPr lang="en-GB" sz="1600" b="1" dirty="0">
              <a:solidFill>
                <a:srgbClr val="000000"/>
              </a:solidFill>
              <a:effectLst/>
              <a:latin typeface="Nunito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68F322E-A979-0A36-9964-C4DF18AEF733}"/>
              </a:ext>
            </a:extLst>
          </p:cNvPr>
          <p:cNvSpPr txBox="1">
            <a:spLocks/>
          </p:cNvSpPr>
          <p:nvPr/>
        </p:nvSpPr>
        <p:spPr>
          <a:xfrm>
            <a:off x="1504849" y="17479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Festive decoration</a:t>
            </a:r>
          </a:p>
        </p:txBody>
      </p:sp>
      <p:pic>
        <p:nvPicPr>
          <p:cNvPr id="9" name="Graphic 8" descr="Fir tree with solid fill">
            <a:extLst>
              <a:ext uri="{FF2B5EF4-FFF2-40B4-BE49-F238E27FC236}">
                <a16:creationId xmlns:a16="http://schemas.microsoft.com/office/drawing/2014/main" id="{3F74EFF3-465B-BAF7-B280-BAD378723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566" y="1052736"/>
            <a:ext cx="4119274" cy="4119274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6A058999-1AD7-B2DE-96C7-D54B0BA1A17C}"/>
              </a:ext>
            </a:extLst>
          </p:cNvPr>
          <p:cNvGrpSpPr/>
          <p:nvPr/>
        </p:nvGrpSpPr>
        <p:grpSpPr>
          <a:xfrm>
            <a:off x="5015880" y="2297655"/>
            <a:ext cx="3477193" cy="1629436"/>
            <a:chOff x="5015880" y="2297655"/>
            <a:chExt cx="3477193" cy="162943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17464E2-0D25-9D91-28DF-DBBE006CE7C8}"/>
                </a:ext>
              </a:extLst>
            </p:cNvPr>
            <p:cNvGrpSpPr/>
            <p:nvPr/>
          </p:nvGrpSpPr>
          <p:grpSpPr>
            <a:xfrm>
              <a:off x="5015880" y="2297655"/>
              <a:ext cx="3477193" cy="1629436"/>
              <a:chOff x="4916026" y="3853974"/>
              <a:chExt cx="3477193" cy="1629436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A638BB2-33F5-206A-6273-55BFEFC033DE}"/>
                  </a:ext>
                </a:extLst>
              </p:cNvPr>
              <p:cNvGrpSpPr/>
              <p:nvPr/>
            </p:nvGrpSpPr>
            <p:grpSpPr>
              <a:xfrm>
                <a:off x="4916026" y="3909880"/>
                <a:ext cx="914400" cy="1265061"/>
                <a:chOff x="4198640" y="4181323"/>
                <a:chExt cx="914400" cy="1265061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6D944149-0211-3D10-E936-F77F5025B974}"/>
                    </a:ext>
                  </a:extLst>
                </p:cNvPr>
                <p:cNvGrpSpPr/>
                <p:nvPr/>
              </p:nvGrpSpPr>
              <p:grpSpPr>
                <a:xfrm rot="1356994">
                  <a:off x="4198640" y="4181323"/>
                  <a:ext cx="914400" cy="1265061"/>
                  <a:chOff x="3647728" y="4463193"/>
                  <a:chExt cx="914400" cy="1265061"/>
                </a:xfrm>
              </p:grpSpPr>
              <p:sp>
                <p:nvSpPr>
                  <p:cNvPr id="12" name="Arrow: U-Turn 11">
                    <a:extLst>
                      <a:ext uri="{FF2B5EF4-FFF2-40B4-BE49-F238E27FC236}">
                        <a16:creationId xmlns:a16="http://schemas.microsoft.com/office/drawing/2014/main" id="{CEADB06D-7798-462A-735C-0F7D40A3CD3F}"/>
                      </a:ext>
                    </a:extLst>
                  </p:cNvPr>
                  <p:cNvSpPr/>
                  <p:nvPr/>
                </p:nvSpPr>
                <p:spPr>
                  <a:xfrm>
                    <a:off x="4067978" y="4463193"/>
                    <a:ext cx="83806" cy="261951"/>
                  </a:xfrm>
                  <a:prstGeom prst="uturnArrow">
                    <a:avLst/>
                  </a:prstGeom>
                  <a:solidFill>
                    <a:srgbClr val="FAB10E"/>
                  </a:solidFill>
                  <a:ln>
                    <a:solidFill>
                      <a:srgbClr val="FAB10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 err="1">
                      <a:solidFill>
                        <a:schemeClr val="tx1"/>
                      </a:solidFill>
                      <a:latin typeface="Nunito Sans" pitchFamily="2" charset="0"/>
                      <a:ea typeface="Roboto" panose="02000000000000000000" pitchFamily="2" charset="0"/>
                      <a:cs typeface="Roboto" panose="02000000000000000000" pitchFamily="2" charset="0"/>
                    </a:endParaRPr>
                  </a:p>
                </p:txBody>
              </p:sp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69F129B9-AA05-6CF6-CDD0-B8DDC35F2BC3}"/>
                      </a:ext>
                    </a:extLst>
                  </p:cNvPr>
                  <p:cNvSpPr/>
                  <p:nvPr/>
                </p:nvSpPr>
                <p:spPr>
                  <a:xfrm>
                    <a:off x="3647728" y="4813854"/>
                    <a:ext cx="914400" cy="914400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 err="1">
                      <a:latin typeface="Nunito Sans" pitchFamily="2" charset="0"/>
                      <a:ea typeface="Roboto" panose="02000000000000000000" pitchFamily="2" charset="0"/>
                      <a:cs typeface="Roboto" panose="02000000000000000000" pitchFamily="2" charset="0"/>
                    </a:endParaRPr>
                  </a:p>
                </p:txBody>
              </p:sp>
              <p:sp>
                <p:nvSpPr>
                  <p:cNvPr id="11" name="Trapezoid 10">
                    <a:extLst>
                      <a:ext uri="{FF2B5EF4-FFF2-40B4-BE49-F238E27FC236}">
                        <a16:creationId xmlns:a16="http://schemas.microsoft.com/office/drawing/2014/main" id="{1E43C030-7C61-CBCE-4A54-DFAB64C7E405}"/>
                      </a:ext>
                    </a:extLst>
                  </p:cNvPr>
                  <p:cNvSpPr/>
                  <p:nvPr/>
                </p:nvSpPr>
                <p:spPr>
                  <a:xfrm>
                    <a:off x="3996374" y="4597830"/>
                    <a:ext cx="216024" cy="216024"/>
                  </a:xfrm>
                  <a:prstGeom prst="trapezoid">
                    <a:avLst/>
                  </a:prstGeom>
                  <a:solidFill>
                    <a:schemeClr val="accent4"/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 err="1">
                      <a:latin typeface="Nunito Sans" pitchFamily="2" charset="0"/>
                      <a:ea typeface="Roboto" panose="02000000000000000000" pitchFamily="2" charset="0"/>
                      <a:cs typeface="Roboto" panose="02000000000000000000" pitchFamily="2" charset="0"/>
                    </a:endParaRPr>
                  </a:p>
                </p:txBody>
              </p:sp>
            </p:grpSp>
            <p:sp>
              <p:nvSpPr>
                <p:cNvPr id="14" name="Star: 5 Points 13">
                  <a:extLst>
                    <a:ext uri="{FF2B5EF4-FFF2-40B4-BE49-F238E27FC236}">
                      <a16:creationId xmlns:a16="http://schemas.microsoft.com/office/drawing/2014/main" id="{3F896344-C62A-0DD9-1CF9-DD5CAE072861}"/>
                    </a:ext>
                  </a:extLst>
                </p:cNvPr>
                <p:cNvSpPr/>
                <p:nvPr/>
              </p:nvSpPr>
              <p:spPr>
                <a:xfrm>
                  <a:off x="4313616" y="4625683"/>
                  <a:ext cx="323494" cy="302850"/>
                </a:xfrm>
                <a:prstGeom prst="star5">
                  <a:avLst/>
                </a:prstGeom>
                <a:solidFill>
                  <a:srgbClr val="FAB10E"/>
                </a:solidFill>
                <a:ln>
                  <a:solidFill>
                    <a:srgbClr val="FAB10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 err="1">
                    <a:latin typeface="Nunito Sans" pitchFamily="2" charset="0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15" name="Star: 5 Points 14">
                  <a:extLst>
                    <a:ext uri="{FF2B5EF4-FFF2-40B4-BE49-F238E27FC236}">
                      <a16:creationId xmlns:a16="http://schemas.microsoft.com/office/drawing/2014/main" id="{61E8605C-BBC9-3649-5334-BE1AB1043A06}"/>
                    </a:ext>
                  </a:extLst>
                </p:cNvPr>
                <p:cNvSpPr/>
                <p:nvPr/>
              </p:nvSpPr>
              <p:spPr>
                <a:xfrm>
                  <a:off x="4558607" y="4999853"/>
                  <a:ext cx="323494" cy="302850"/>
                </a:xfrm>
                <a:prstGeom prst="star5">
                  <a:avLst/>
                </a:prstGeom>
                <a:solidFill>
                  <a:srgbClr val="FAB10E"/>
                </a:solidFill>
                <a:ln>
                  <a:solidFill>
                    <a:srgbClr val="FAB10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 err="1">
                    <a:latin typeface="Nunito Sans" pitchFamily="2" charset="0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6E68DF8B-8276-3037-66B4-ADC6A5707745}"/>
                  </a:ext>
                </a:extLst>
              </p:cNvPr>
              <p:cNvGrpSpPr/>
              <p:nvPr/>
            </p:nvGrpSpPr>
            <p:grpSpPr>
              <a:xfrm>
                <a:off x="6208744" y="4218349"/>
                <a:ext cx="914400" cy="1265061"/>
                <a:chOff x="6208744" y="4218349"/>
                <a:chExt cx="914400" cy="1265061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4B601800-1D3F-5B89-357A-E72639DB2755}"/>
                    </a:ext>
                  </a:extLst>
                </p:cNvPr>
                <p:cNvGrpSpPr/>
                <p:nvPr/>
              </p:nvGrpSpPr>
              <p:grpSpPr>
                <a:xfrm>
                  <a:off x="6208744" y="4218349"/>
                  <a:ext cx="914400" cy="1265061"/>
                  <a:chOff x="3647728" y="4463193"/>
                  <a:chExt cx="914400" cy="1265061"/>
                </a:xfrm>
              </p:grpSpPr>
              <p:sp>
                <p:nvSpPr>
                  <p:cNvPr id="17" name="Arrow: U-Turn 16">
                    <a:extLst>
                      <a:ext uri="{FF2B5EF4-FFF2-40B4-BE49-F238E27FC236}">
                        <a16:creationId xmlns:a16="http://schemas.microsoft.com/office/drawing/2014/main" id="{53404B99-4F55-DB21-7A7E-894299F68B5F}"/>
                      </a:ext>
                    </a:extLst>
                  </p:cNvPr>
                  <p:cNvSpPr/>
                  <p:nvPr/>
                </p:nvSpPr>
                <p:spPr>
                  <a:xfrm>
                    <a:off x="4067978" y="4463193"/>
                    <a:ext cx="83806" cy="261951"/>
                  </a:xfrm>
                  <a:prstGeom prst="uturnArrow">
                    <a:avLst/>
                  </a:prstGeom>
                  <a:solidFill>
                    <a:srgbClr val="FAB10E"/>
                  </a:solidFill>
                  <a:ln>
                    <a:solidFill>
                      <a:srgbClr val="FAB10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 err="1">
                      <a:solidFill>
                        <a:schemeClr val="tx1"/>
                      </a:solidFill>
                      <a:latin typeface="Nunito Sans" pitchFamily="2" charset="0"/>
                      <a:ea typeface="Roboto" panose="02000000000000000000" pitchFamily="2" charset="0"/>
                      <a:cs typeface="Roboto" panose="02000000000000000000" pitchFamily="2" charset="0"/>
                    </a:endParaRPr>
                  </a:p>
                </p:txBody>
              </p: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8043D093-A593-BD94-C8D7-3659A7F8DDEF}"/>
                      </a:ext>
                    </a:extLst>
                  </p:cNvPr>
                  <p:cNvSpPr/>
                  <p:nvPr/>
                </p:nvSpPr>
                <p:spPr>
                  <a:xfrm>
                    <a:off x="3647728" y="4813854"/>
                    <a:ext cx="914400" cy="914400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 err="1">
                      <a:latin typeface="Nunito Sans" pitchFamily="2" charset="0"/>
                      <a:ea typeface="Roboto" panose="02000000000000000000" pitchFamily="2" charset="0"/>
                      <a:cs typeface="Roboto" panose="02000000000000000000" pitchFamily="2" charset="0"/>
                    </a:endParaRPr>
                  </a:p>
                </p:txBody>
              </p:sp>
              <p:sp>
                <p:nvSpPr>
                  <p:cNvPr id="19" name="Trapezoid 18">
                    <a:extLst>
                      <a:ext uri="{FF2B5EF4-FFF2-40B4-BE49-F238E27FC236}">
                        <a16:creationId xmlns:a16="http://schemas.microsoft.com/office/drawing/2014/main" id="{70738367-DD99-A4D1-522A-7B2BD356DCDB}"/>
                      </a:ext>
                    </a:extLst>
                  </p:cNvPr>
                  <p:cNvSpPr/>
                  <p:nvPr/>
                </p:nvSpPr>
                <p:spPr>
                  <a:xfrm>
                    <a:off x="3996374" y="4597830"/>
                    <a:ext cx="216024" cy="216024"/>
                  </a:xfrm>
                  <a:prstGeom prst="trapezoid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 err="1">
                      <a:latin typeface="Nunito Sans" pitchFamily="2" charset="0"/>
                      <a:ea typeface="Roboto" panose="02000000000000000000" pitchFamily="2" charset="0"/>
                      <a:cs typeface="Roboto" panose="02000000000000000000" pitchFamily="2" charset="0"/>
                    </a:endParaRPr>
                  </a:p>
                </p:txBody>
              </p:sp>
            </p:grpSp>
            <p:sp>
              <p:nvSpPr>
                <p:cNvPr id="21" name="Star: 5 Points 20">
                  <a:extLst>
                    <a:ext uri="{FF2B5EF4-FFF2-40B4-BE49-F238E27FC236}">
                      <a16:creationId xmlns:a16="http://schemas.microsoft.com/office/drawing/2014/main" id="{6A130DA0-05B5-2007-6CDD-0E37607B6534}"/>
                    </a:ext>
                  </a:extLst>
                </p:cNvPr>
                <p:cNvSpPr/>
                <p:nvPr/>
              </p:nvSpPr>
              <p:spPr>
                <a:xfrm>
                  <a:off x="6353318" y="4657090"/>
                  <a:ext cx="323494" cy="302850"/>
                </a:xfrm>
                <a:prstGeom prst="star5">
                  <a:avLst/>
                </a:prstGeom>
                <a:solidFill>
                  <a:srgbClr val="FAB10E"/>
                </a:solidFill>
                <a:ln>
                  <a:solidFill>
                    <a:srgbClr val="FAB10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 err="1">
                    <a:latin typeface="Nunito Sans" pitchFamily="2" charset="0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22" name="Star: 5 Points 21">
                  <a:extLst>
                    <a:ext uri="{FF2B5EF4-FFF2-40B4-BE49-F238E27FC236}">
                      <a16:creationId xmlns:a16="http://schemas.microsoft.com/office/drawing/2014/main" id="{192B4576-CCDB-059B-4BF7-F4E45A9F5110}"/>
                    </a:ext>
                  </a:extLst>
                </p:cNvPr>
                <p:cNvSpPr/>
                <p:nvPr/>
              </p:nvSpPr>
              <p:spPr>
                <a:xfrm>
                  <a:off x="6712800" y="4841709"/>
                  <a:ext cx="323494" cy="302850"/>
                </a:xfrm>
                <a:prstGeom prst="star5">
                  <a:avLst/>
                </a:prstGeom>
                <a:solidFill>
                  <a:srgbClr val="FAB10E"/>
                </a:solidFill>
                <a:ln>
                  <a:solidFill>
                    <a:srgbClr val="FAB10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 err="1">
                    <a:latin typeface="Nunito Sans" pitchFamily="2" charset="0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23" name="Star: 5 Points 22">
                  <a:extLst>
                    <a:ext uri="{FF2B5EF4-FFF2-40B4-BE49-F238E27FC236}">
                      <a16:creationId xmlns:a16="http://schemas.microsoft.com/office/drawing/2014/main" id="{7D1FB68A-B9D7-D700-3D5F-D320D8AD7892}"/>
                    </a:ext>
                  </a:extLst>
                </p:cNvPr>
                <p:cNvSpPr/>
                <p:nvPr/>
              </p:nvSpPr>
              <p:spPr>
                <a:xfrm>
                  <a:off x="6353318" y="5070250"/>
                  <a:ext cx="323494" cy="302850"/>
                </a:xfrm>
                <a:prstGeom prst="star5">
                  <a:avLst/>
                </a:prstGeom>
                <a:solidFill>
                  <a:srgbClr val="FAB10E"/>
                </a:solidFill>
                <a:ln>
                  <a:solidFill>
                    <a:srgbClr val="FAB10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 err="1">
                    <a:latin typeface="Nunito Sans" pitchFamily="2" charset="0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69E38CC3-A378-E7BB-BC59-2C97A7166748}"/>
                  </a:ext>
                </a:extLst>
              </p:cNvPr>
              <p:cNvGrpSpPr/>
              <p:nvPr/>
            </p:nvGrpSpPr>
            <p:grpSpPr>
              <a:xfrm rot="20625375">
                <a:off x="7478819" y="3853974"/>
                <a:ext cx="914400" cy="1265061"/>
                <a:chOff x="6208744" y="4218349"/>
                <a:chExt cx="914400" cy="1265061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46598207-57A4-4CF1-1340-7E95BB48FD27}"/>
                    </a:ext>
                  </a:extLst>
                </p:cNvPr>
                <p:cNvGrpSpPr/>
                <p:nvPr/>
              </p:nvGrpSpPr>
              <p:grpSpPr>
                <a:xfrm>
                  <a:off x="6208744" y="4218349"/>
                  <a:ext cx="914400" cy="1265061"/>
                  <a:chOff x="3647728" y="4463193"/>
                  <a:chExt cx="914400" cy="1265061"/>
                </a:xfrm>
              </p:grpSpPr>
              <p:sp>
                <p:nvSpPr>
                  <p:cNvPr id="30" name="Arrow: U-Turn 29">
                    <a:extLst>
                      <a:ext uri="{FF2B5EF4-FFF2-40B4-BE49-F238E27FC236}">
                        <a16:creationId xmlns:a16="http://schemas.microsoft.com/office/drawing/2014/main" id="{A2E4A33D-3839-2B34-2A00-8E5E68D21E92}"/>
                      </a:ext>
                    </a:extLst>
                  </p:cNvPr>
                  <p:cNvSpPr/>
                  <p:nvPr/>
                </p:nvSpPr>
                <p:spPr>
                  <a:xfrm>
                    <a:off x="4067978" y="4463193"/>
                    <a:ext cx="83806" cy="261951"/>
                  </a:xfrm>
                  <a:prstGeom prst="uturnArrow">
                    <a:avLst/>
                  </a:prstGeom>
                  <a:solidFill>
                    <a:srgbClr val="FAB10E"/>
                  </a:solidFill>
                  <a:ln>
                    <a:solidFill>
                      <a:srgbClr val="FAB10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 err="1">
                      <a:solidFill>
                        <a:schemeClr val="tx1"/>
                      </a:solidFill>
                      <a:latin typeface="Nunito Sans" pitchFamily="2" charset="0"/>
                      <a:ea typeface="Roboto" panose="02000000000000000000" pitchFamily="2" charset="0"/>
                      <a:cs typeface="Roboto" panose="02000000000000000000" pitchFamily="2" charset="0"/>
                    </a:endParaRPr>
                  </a:p>
                </p:txBody>
              </p:sp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97724ABB-5644-38C8-54CB-C30CFBE4B26B}"/>
                      </a:ext>
                    </a:extLst>
                  </p:cNvPr>
                  <p:cNvSpPr/>
                  <p:nvPr/>
                </p:nvSpPr>
                <p:spPr>
                  <a:xfrm>
                    <a:off x="3647728" y="4813854"/>
                    <a:ext cx="914400" cy="914400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 err="1">
                      <a:latin typeface="Nunito Sans" pitchFamily="2" charset="0"/>
                      <a:ea typeface="Roboto" panose="02000000000000000000" pitchFamily="2" charset="0"/>
                      <a:cs typeface="Roboto" panose="02000000000000000000" pitchFamily="2" charset="0"/>
                    </a:endParaRPr>
                  </a:p>
                </p:txBody>
              </p:sp>
              <p:sp>
                <p:nvSpPr>
                  <p:cNvPr id="32" name="Trapezoid 31">
                    <a:extLst>
                      <a:ext uri="{FF2B5EF4-FFF2-40B4-BE49-F238E27FC236}">
                        <a16:creationId xmlns:a16="http://schemas.microsoft.com/office/drawing/2014/main" id="{CC9A3F6F-A591-7433-DA6B-A3CCFC1C96C7}"/>
                      </a:ext>
                    </a:extLst>
                  </p:cNvPr>
                  <p:cNvSpPr/>
                  <p:nvPr/>
                </p:nvSpPr>
                <p:spPr>
                  <a:xfrm>
                    <a:off x="3996374" y="4597830"/>
                    <a:ext cx="216024" cy="216024"/>
                  </a:xfrm>
                  <a:prstGeom prst="trapezoid">
                    <a:avLst/>
                  </a:prstGeom>
                  <a:solidFill>
                    <a:schemeClr val="accent6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 err="1">
                      <a:latin typeface="Nunito Sans" pitchFamily="2" charset="0"/>
                      <a:ea typeface="Roboto" panose="02000000000000000000" pitchFamily="2" charset="0"/>
                      <a:cs typeface="Roboto" panose="02000000000000000000" pitchFamily="2" charset="0"/>
                    </a:endParaRPr>
                  </a:p>
                </p:txBody>
              </p:sp>
            </p:grpSp>
            <p:sp>
              <p:nvSpPr>
                <p:cNvPr id="27" name="Star: 5 Points 26">
                  <a:extLst>
                    <a:ext uri="{FF2B5EF4-FFF2-40B4-BE49-F238E27FC236}">
                      <a16:creationId xmlns:a16="http://schemas.microsoft.com/office/drawing/2014/main" id="{5E66D362-3C2D-3910-6013-F407E92EAD1E}"/>
                    </a:ext>
                  </a:extLst>
                </p:cNvPr>
                <p:cNvSpPr/>
                <p:nvPr/>
              </p:nvSpPr>
              <p:spPr>
                <a:xfrm>
                  <a:off x="6343150" y="4646070"/>
                  <a:ext cx="323494" cy="302850"/>
                </a:xfrm>
                <a:prstGeom prst="star5">
                  <a:avLst/>
                </a:prstGeom>
                <a:solidFill>
                  <a:srgbClr val="FAB10E"/>
                </a:solidFill>
                <a:ln>
                  <a:solidFill>
                    <a:srgbClr val="FAB10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 err="1">
                    <a:latin typeface="Nunito Sans" pitchFamily="2" charset="0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28" name="Star: 5 Points 27">
                  <a:extLst>
                    <a:ext uri="{FF2B5EF4-FFF2-40B4-BE49-F238E27FC236}">
                      <a16:creationId xmlns:a16="http://schemas.microsoft.com/office/drawing/2014/main" id="{E6DC5267-8840-28D8-6EE9-91B8256994DA}"/>
                    </a:ext>
                  </a:extLst>
                </p:cNvPr>
                <p:cNvSpPr/>
                <p:nvPr/>
              </p:nvSpPr>
              <p:spPr>
                <a:xfrm>
                  <a:off x="6711931" y="4682078"/>
                  <a:ext cx="323494" cy="302850"/>
                </a:xfrm>
                <a:prstGeom prst="star5">
                  <a:avLst/>
                </a:prstGeom>
                <a:solidFill>
                  <a:srgbClr val="FAB10E"/>
                </a:solidFill>
                <a:ln>
                  <a:solidFill>
                    <a:srgbClr val="FAB10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 err="1">
                    <a:latin typeface="Nunito Sans" pitchFamily="2" charset="0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29" name="Star: 5 Points 28">
                  <a:extLst>
                    <a:ext uri="{FF2B5EF4-FFF2-40B4-BE49-F238E27FC236}">
                      <a16:creationId xmlns:a16="http://schemas.microsoft.com/office/drawing/2014/main" id="{B3CCAB0C-AC5D-92E3-8C7E-00EACAEAE925}"/>
                    </a:ext>
                  </a:extLst>
                </p:cNvPr>
                <p:cNvSpPr/>
                <p:nvPr/>
              </p:nvSpPr>
              <p:spPr>
                <a:xfrm>
                  <a:off x="6304991" y="4991434"/>
                  <a:ext cx="323494" cy="302850"/>
                </a:xfrm>
                <a:prstGeom prst="star5">
                  <a:avLst/>
                </a:prstGeom>
                <a:solidFill>
                  <a:srgbClr val="FAB10E"/>
                </a:solidFill>
                <a:ln>
                  <a:solidFill>
                    <a:srgbClr val="FAB10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 err="1">
                    <a:latin typeface="Nunito Sans" pitchFamily="2" charset="0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</p:grpSp>
        </p:grp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592AABD9-F717-A43F-BEDC-628D3A7A55CB}"/>
                </a:ext>
              </a:extLst>
            </p:cNvPr>
            <p:cNvSpPr/>
            <p:nvPr/>
          </p:nvSpPr>
          <p:spPr>
            <a:xfrm rot="20625375">
              <a:off x="8129479" y="3086950"/>
              <a:ext cx="323494" cy="302850"/>
            </a:xfrm>
            <a:prstGeom prst="star5">
              <a:avLst/>
            </a:prstGeom>
            <a:solidFill>
              <a:srgbClr val="FAB10E"/>
            </a:solidFill>
            <a:ln>
              <a:solidFill>
                <a:srgbClr val="FAB1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36" name="Picture 35" descr="A picture containing icon&#10;&#10;Description automatically generated">
            <a:extLst>
              <a:ext uri="{FF2B5EF4-FFF2-40B4-BE49-F238E27FC236}">
                <a16:creationId xmlns:a16="http://schemas.microsoft.com/office/drawing/2014/main" id="{681FAFAC-F98A-1914-D784-6B56B27D8B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39"/>
          <a:stretch/>
        </p:blipFill>
        <p:spPr>
          <a:xfrm>
            <a:off x="10525624" y="4941168"/>
            <a:ext cx="1514608" cy="183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2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99456" y="1169479"/>
            <a:ext cx="948769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Look what happens when you use a dial to join the ones digits in multiples of 6. They make a star!</a:t>
            </a:r>
          </a:p>
          <a:p>
            <a:endParaRPr lang="en-GB" sz="1600" dirty="0">
              <a:solidFill>
                <a:srgbClr val="000000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Can you find another multiplication table that makes a star pattern?</a:t>
            </a:r>
          </a:p>
          <a:p>
            <a:endParaRPr lang="en-GB" sz="1600" dirty="0">
              <a:solidFill>
                <a:srgbClr val="000000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rgbClr val="000000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rgbClr val="000000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rgbClr val="000000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rgbClr val="000000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rgbClr val="000000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rgbClr val="000000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rgbClr val="000000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rgbClr val="000000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rgbClr val="000000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rgbClr val="000000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rgbClr val="000000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What patterns do other times tables make? 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6A205C-CF32-6317-24A1-D5ACA4B65245}"/>
              </a:ext>
            </a:extLst>
          </p:cNvPr>
          <p:cNvSpPr txBox="1">
            <a:spLocks/>
          </p:cNvSpPr>
          <p:nvPr/>
        </p:nvSpPr>
        <p:spPr>
          <a:xfrm>
            <a:off x="1504849" y="17479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Multiple stars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E0647BB-C9FF-D688-63BD-1FB9FBE7FE58}"/>
              </a:ext>
            </a:extLst>
          </p:cNvPr>
          <p:cNvGrpSpPr/>
          <p:nvPr/>
        </p:nvGrpSpPr>
        <p:grpSpPr>
          <a:xfrm>
            <a:off x="8551045" y="1656648"/>
            <a:ext cx="1924766" cy="1912295"/>
            <a:chOff x="1343472" y="1660721"/>
            <a:chExt cx="1924766" cy="191229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17F1246-9525-4B48-35FE-489486510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3472" y="1660721"/>
              <a:ext cx="1924766" cy="1912295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AE8FFD-D9A0-D316-004E-0F7C223CB2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19536" y="1916832"/>
              <a:ext cx="432048" cy="129614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91EF2BE-EBE4-832B-D105-5840899C19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19536" y="2348880"/>
              <a:ext cx="1080120" cy="864096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A404470-14BE-E902-0AE1-E65BD7494E8A}"/>
                </a:ext>
              </a:extLst>
            </p:cNvPr>
            <p:cNvCxnSpPr>
              <a:cxnSpLocks/>
            </p:cNvCxnSpPr>
            <p:nvPr/>
          </p:nvCxnSpPr>
          <p:spPr>
            <a:xfrm>
              <a:off x="1650954" y="2383295"/>
              <a:ext cx="1355821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DB50D94-46CB-9196-D964-10AA09DE0B5E}"/>
                </a:ext>
              </a:extLst>
            </p:cNvPr>
            <p:cNvCxnSpPr>
              <a:cxnSpLocks/>
            </p:cNvCxnSpPr>
            <p:nvPr/>
          </p:nvCxnSpPr>
          <p:spPr>
            <a:xfrm>
              <a:off x="1643835" y="2383295"/>
              <a:ext cx="1139797" cy="82968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9D46A27-32CB-8447-5ADE-2C0B5216EE08}"/>
                </a:ext>
              </a:extLst>
            </p:cNvPr>
            <p:cNvCxnSpPr>
              <a:cxnSpLocks/>
            </p:cNvCxnSpPr>
            <p:nvPr/>
          </p:nvCxnSpPr>
          <p:spPr>
            <a:xfrm>
              <a:off x="2351584" y="1916831"/>
              <a:ext cx="400894" cy="1278937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9B1DAD-7FA0-B30B-96BD-1F97E7E3075C}"/>
              </a:ext>
            </a:extLst>
          </p:cNvPr>
          <p:cNvGrpSpPr/>
          <p:nvPr/>
        </p:nvGrpSpPr>
        <p:grpSpPr>
          <a:xfrm>
            <a:off x="1161190" y="2708920"/>
            <a:ext cx="6857275" cy="1913829"/>
            <a:chOff x="1383514" y="2708920"/>
            <a:chExt cx="6857275" cy="191382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3D15466-872B-1C69-5BA6-0A6C7E311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3514" y="2708920"/>
              <a:ext cx="1924766" cy="191229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7344F6F-E144-36F0-7034-961927EA7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5193" y="2708920"/>
              <a:ext cx="1924766" cy="191229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A94D69A-FAA0-FDF3-BE25-FE761F630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6023" y="2710454"/>
              <a:ext cx="1924766" cy="1912295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5290F1C-1552-1311-6FF3-61B54C146344}"/>
              </a:ext>
            </a:extLst>
          </p:cNvPr>
          <p:cNvSpPr txBox="1"/>
          <p:nvPr/>
        </p:nvSpPr>
        <p:spPr>
          <a:xfrm>
            <a:off x="10450659" y="1764551"/>
            <a:ext cx="914400" cy="1900516"/>
          </a:xfrm>
          <a:prstGeom prst="rect">
            <a:avLst/>
          </a:prstGeom>
        </p:spPr>
        <p:txBody>
          <a:bodyPr vert="horz" wrap="none" lIns="91440" tIns="45720" rIns="91440" bIns="45720" rtlCol="0" anchor="ctr" anchorCtr="1">
            <a:noAutofit/>
          </a:bodyPr>
          <a:lstStyle/>
          <a:p>
            <a:pPr algn="r"/>
            <a:r>
              <a:rPr lang="en-GB" sz="1600" b="1" i="0" dirty="0">
                <a:solidFill>
                  <a:schemeClr val="accent4"/>
                </a:solidFill>
                <a:latin typeface="Nunito Sans" pitchFamily="2" charset="77"/>
              </a:rPr>
              <a:t>0</a:t>
            </a:r>
          </a:p>
          <a:p>
            <a:pPr algn="r"/>
            <a:r>
              <a:rPr lang="en-GB" sz="1600" b="1" i="0" dirty="0">
                <a:solidFill>
                  <a:schemeClr val="accent4"/>
                </a:solidFill>
                <a:latin typeface="Nunito Sans" pitchFamily="2" charset="77"/>
              </a:rPr>
              <a:t>6</a:t>
            </a:r>
          </a:p>
          <a:p>
            <a:pPr algn="r"/>
            <a:r>
              <a:rPr lang="en-GB" sz="1600" dirty="0">
                <a:latin typeface="Nunito Sans" pitchFamily="2" charset="77"/>
              </a:rPr>
              <a:t>1</a:t>
            </a:r>
            <a:r>
              <a:rPr lang="en-GB" sz="1600" b="1" dirty="0">
                <a:solidFill>
                  <a:schemeClr val="accent4"/>
                </a:solidFill>
                <a:latin typeface="Nunito Sans" pitchFamily="2" charset="77"/>
              </a:rPr>
              <a:t>2</a:t>
            </a:r>
          </a:p>
          <a:p>
            <a:pPr algn="r"/>
            <a:r>
              <a:rPr lang="en-GB" sz="1600" i="0" dirty="0">
                <a:latin typeface="Nunito Sans" pitchFamily="2" charset="77"/>
              </a:rPr>
              <a:t>1</a:t>
            </a:r>
            <a:r>
              <a:rPr lang="en-GB" sz="1600" b="1" i="0" dirty="0">
                <a:solidFill>
                  <a:schemeClr val="accent4"/>
                </a:solidFill>
                <a:latin typeface="Nunito Sans" pitchFamily="2" charset="77"/>
              </a:rPr>
              <a:t>8</a:t>
            </a:r>
          </a:p>
          <a:p>
            <a:pPr algn="r"/>
            <a:r>
              <a:rPr lang="en-GB" sz="1600" dirty="0">
                <a:latin typeface="Nunito Sans" pitchFamily="2" charset="77"/>
              </a:rPr>
              <a:t>2</a:t>
            </a:r>
            <a:r>
              <a:rPr lang="en-GB" sz="1600" b="1" dirty="0">
                <a:solidFill>
                  <a:schemeClr val="accent4"/>
                </a:solidFill>
                <a:latin typeface="Nunito Sans" pitchFamily="2" charset="77"/>
              </a:rPr>
              <a:t>4</a:t>
            </a:r>
          </a:p>
          <a:p>
            <a:pPr algn="r"/>
            <a:r>
              <a:rPr lang="en-GB" sz="1600" i="0" dirty="0">
                <a:latin typeface="Nunito Sans" pitchFamily="2" charset="77"/>
              </a:rPr>
              <a:t>3</a:t>
            </a:r>
            <a:r>
              <a:rPr lang="en-GB" sz="1600" b="1" i="0" dirty="0">
                <a:solidFill>
                  <a:schemeClr val="accent4"/>
                </a:solidFill>
                <a:latin typeface="Nunito Sans" pitchFamily="2" charset="77"/>
              </a:rPr>
              <a:t>0</a:t>
            </a:r>
          </a:p>
          <a:p>
            <a:pPr algn="r"/>
            <a:r>
              <a:rPr lang="en-GB" sz="1600" i="0" dirty="0">
                <a:latin typeface="Nunito Sans" pitchFamily="2" charset="77"/>
              </a:rPr>
              <a:t>3</a:t>
            </a:r>
            <a:r>
              <a:rPr lang="en-GB" sz="1600" b="1" i="0" dirty="0">
                <a:solidFill>
                  <a:schemeClr val="accent4"/>
                </a:solidFill>
                <a:latin typeface="Nunito Sans" pitchFamily="2" charset="77"/>
              </a:rPr>
              <a:t>6</a:t>
            </a:r>
          </a:p>
          <a:p>
            <a:pPr algn="r"/>
            <a:r>
              <a:rPr lang="en-GB" sz="1600" dirty="0">
                <a:latin typeface="Nunito Sans" pitchFamily="2" charset="77"/>
              </a:rPr>
              <a:t>…</a:t>
            </a:r>
            <a:endParaRPr lang="en-GB" sz="1600" i="0" dirty="0">
              <a:latin typeface="Nunito Sans" pitchFamily="2" charset="77"/>
            </a:endParaRPr>
          </a:p>
        </p:txBody>
      </p:sp>
      <p:pic>
        <p:nvPicPr>
          <p:cNvPr id="32" name="Picture 31" descr="A red mug with a white whipped cream and a lollipop&#10;&#10;Description automatically generated">
            <a:extLst>
              <a:ext uri="{FF2B5EF4-FFF2-40B4-BE49-F238E27FC236}">
                <a16:creationId xmlns:a16="http://schemas.microsoft.com/office/drawing/2014/main" id="{BBDECC9B-6459-532F-0BBE-2CE2B563D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4932179"/>
            <a:ext cx="1420576" cy="217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04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5479" y="1169479"/>
            <a:ext cx="95050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600" dirty="0">
              <a:solidFill>
                <a:srgbClr val="000000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The icicle on the mixed-up times table grid contains clues to the missing factors.  </a:t>
            </a:r>
          </a:p>
          <a:p>
            <a:r>
              <a:rPr lang="en-GB" sz="160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Can you place the factors 2-10 in the green row and column? Factors can be used more than once.</a:t>
            </a:r>
          </a:p>
          <a:p>
            <a:endParaRPr lang="en-GB" sz="1600" dirty="0">
              <a:solidFill>
                <a:srgbClr val="000000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Where did you start and why?</a:t>
            </a:r>
          </a:p>
          <a:p>
            <a:endParaRPr lang="en-GB" sz="1600" dirty="0">
              <a:solidFill>
                <a:srgbClr val="000000"/>
              </a:solidFill>
              <a:latin typeface="Nunito Sans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364531"/>
              </p:ext>
            </p:extLst>
          </p:nvPr>
        </p:nvGraphicFramePr>
        <p:xfrm>
          <a:off x="4655840" y="2166161"/>
          <a:ext cx="5184575" cy="3449956"/>
        </p:xfrm>
        <a:graphic>
          <a:graphicData uri="http://schemas.openxmlformats.org/drawingml/2006/table">
            <a:tbl>
              <a:tblPr/>
              <a:tblGrid>
                <a:gridCol w="490475">
                  <a:extLst>
                    <a:ext uri="{9D8B030D-6E8A-4147-A177-3AD203B41FA5}">
                      <a16:colId xmlns:a16="http://schemas.microsoft.com/office/drawing/2014/main" val="390131375"/>
                    </a:ext>
                  </a:extLst>
                </a:gridCol>
                <a:gridCol w="469410">
                  <a:extLst>
                    <a:ext uri="{9D8B030D-6E8A-4147-A177-3AD203B41FA5}">
                      <a16:colId xmlns:a16="http://schemas.microsoft.com/office/drawing/2014/main" val="822855648"/>
                    </a:ext>
                  </a:extLst>
                </a:gridCol>
                <a:gridCol w="469410">
                  <a:extLst>
                    <a:ext uri="{9D8B030D-6E8A-4147-A177-3AD203B41FA5}">
                      <a16:colId xmlns:a16="http://schemas.microsoft.com/office/drawing/2014/main" val="3058251791"/>
                    </a:ext>
                  </a:extLst>
                </a:gridCol>
                <a:gridCol w="469410">
                  <a:extLst>
                    <a:ext uri="{9D8B030D-6E8A-4147-A177-3AD203B41FA5}">
                      <a16:colId xmlns:a16="http://schemas.microsoft.com/office/drawing/2014/main" val="3523628881"/>
                    </a:ext>
                  </a:extLst>
                </a:gridCol>
                <a:gridCol w="469410">
                  <a:extLst>
                    <a:ext uri="{9D8B030D-6E8A-4147-A177-3AD203B41FA5}">
                      <a16:colId xmlns:a16="http://schemas.microsoft.com/office/drawing/2014/main" val="3739771885"/>
                    </a:ext>
                  </a:extLst>
                </a:gridCol>
                <a:gridCol w="469410">
                  <a:extLst>
                    <a:ext uri="{9D8B030D-6E8A-4147-A177-3AD203B41FA5}">
                      <a16:colId xmlns:a16="http://schemas.microsoft.com/office/drawing/2014/main" val="512607928"/>
                    </a:ext>
                  </a:extLst>
                </a:gridCol>
                <a:gridCol w="469410">
                  <a:extLst>
                    <a:ext uri="{9D8B030D-6E8A-4147-A177-3AD203B41FA5}">
                      <a16:colId xmlns:a16="http://schemas.microsoft.com/office/drawing/2014/main" val="990634658"/>
                    </a:ext>
                  </a:extLst>
                </a:gridCol>
                <a:gridCol w="469410">
                  <a:extLst>
                    <a:ext uri="{9D8B030D-6E8A-4147-A177-3AD203B41FA5}">
                      <a16:colId xmlns:a16="http://schemas.microsoft.com/office/drawing/2014/main" val="73451378"/>
                    </a:ext>
                  </a:extLst>
                </a:gridCol>
                <a:gridCol w="469410">
                  <a:extLst>
                    <a:ext uri="{9D8B030D-6E8A-4147-A177-3AD203B41FA5}">
                      <a16:colId xmlns:a16="http://schemas.microsoft.com/office/drawing/2014/main" val="2012906227"/>
                    </a:ext>
                  </a:extLst>
                </a:gridCol>
                <a:gridCol w="469410">
                  <a:extLst>
                    <a:ext uri="{9D8B030D-6E8A-4147-A177-3AD203B41FA5}">
                      <a16:colId xmlns:a16="http://schemas.microsoft.com/office/drawing/2014/main" val="3085370212"/>
                    </a:ext>
                  </a:extLst>
                </a:gridCol>
                <a:gridCol w="469410">
                  <a:extLst>
                    <a:ext uri="{9D8B030D-6E8A-4147-A177-3AD203B41FA5}">
                      <a16:colId xmlns:a16="http://schemas.microsoft.com/office/drawing/2014/main" val="2502790458"/>
                    </a:ext>
                  </a:extLst>
                </a:gridCol>
              </a:tblGrid>
              <a:tr h="33565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750443"/>
                  </a:ext>
                </a:extLst>
              </a:tr>
              <a:tr h="31143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3965241"/>
                  </a:ext>
                </a:extLst>
              </a:tr>
              <a:tr h="31143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128498"/>
                  </a:ext>
                </a:extLst>
              </a:tr>
              <a:tr h="31143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3877626"/>
                  </a:ext>
                </a:extLst>
              </a:tr>
              <a:tr h="31143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179217"/>
                  </a:ext>
                </a:extLst>
              </a:tr>
              <a:tr h="31143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052074"/>
                  </a:ext>
                </a:extLst>
              </a:tr>
              <a:tr h="31143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9741494"/>
                  </a:ext>
                </a:extLst>
              </a:tr>
              <a:tr h="31143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788392"/>
                  </a:ext>
                </a:extLst>
              </a:tr>
              <a:tr h="31143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5614451"/>
                  </a:ext>
                </a:extLst>
              </a:tr>
              <a:tr h="31143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645306"/>
                  </a:ext>
                </a:extLst>
              </a:tr>
              <a:tr h="31143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8174923"/>
                  </a:ext>
                </a:extLst>
              </a:tr>
            </a:tbl>
          </a:graphicData>
        </a:graphic>
      </p:graphicFrame>
      <p:sp>
        <p:nvSpPr>
          <p:cNvPr id="2" name="Title 2">
            <a:extLst>
              <a:ext uri="{FF2B5EF4-FFF2-40B4-BE49-F238E27FC236}">
                <a16:creationId xmlns:a16="http://schemas.microsoft.com/office/drawing/2014/main" id="{4AB60B13-599A-3AF4-F7C1-BE51089EC1A0}"/>
              </a:ext>
            </a:extLst>
          </p:cNvPr>
          <p:cNvSpPr txBox="1">
            <a:spLocks/>
          </p:cNvSpPr>
          <p:nvPr/>
        </p:nvSpPr>
        <p:spPr>
          <a:xfrm>
            <a:off x="1504849" y="17479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icy factors</a:t>
            </a:r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FEF7DD8A-E5BA-7EED-8B95-DFEE35A804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39"/>
          <a:stretch/>
        </p:blipFill>
        <p:spPr>
          <a:xfrm>
            <a:off x="10525624" y="4941168"/>
            <a:ext cx="1514608" cy="183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40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21386" y="1291705"/>
            <a:ext cx="97211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" pitchFamily="2" charset="0"/>
                <a:ea typeface="+mn-ea"/>
                <a:cs typeface="Arial" panose="020B0604020202020204" pitchFamily="34" charset="0"/>
              </a:rPr>
              <a:t>The toys need sorting into boxes. </a:t>
            </a:r>
            <a:r>
              <a:rPr lang="en-GB" sz="160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The number on the box is the total number of toys to go inside.</a:t>
            </a:r>
          </a:p>
          <a:p>
            <a:pPr>
              <a:defRPr/>
            </a:pPr>
            <a:r>
              <a:rPr lang="en-GB" sz="160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" pitchFamily="2" charset="0"/>
                <a:ea typeface="+mn-ea"/>
                <a:cs typeface="Arial" panose="020B0604020202020204" pitchFamily="34" charset="0"/>
              </a:rPr>
              <a:t>Each box must contain </a:t>
            </a:r>
            <a:r>
              <a:rPr kumimoji="0" lang="en-GB" sz="1600" i="0" u="sng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" pitchFamily="2" charset="0"/>
                <a:ea typeface="+mn-ea"/>
                <a:cs typeface="Arial" panose="020B0604020202020204" pitchFamily="34" charset="0"/>
              </a:rPr>
              <a:t>two equal groups </a:t>
            </a:r>
            <a:r>
              <a:rPr kumimoji="0" lang="en-GB" sz="16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" pitchFamily="2" charset="0"/>
                <a:ea typeface="+mn-ea"/>
                <a:cs typeface="Arial" panose="020B0604020202020204" pitchFamily="34" charset="0"/>
              </a:rPr>
              <a:t>of toys.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" pitchFamily="2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" pitchFamily="2" charset="0"/>
                <a:ea typeface="+mn-ea"/>
                <a:cs typeface="Arial" panose="020B0604020202020204" pitchFamily="34" charset="0"/>
              </a:rPr>
              <a:t>Can you organise the toys correctly?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5" t="57376" r="5198"/>
          <a:stretch/>
        </p:blipFill>
        <p:spPr>
          <a:xfrm>
            <a:off x="4687240" y="2787072"/>
            <a:ext cx="1034130" cy="86975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33"/>
          <a:stretch/>
        </p:blipFill>
        <p:spPr>
          <a:xfrm>
            <a:off x="839416" y="2821511"/>
            <a:ext cx="1095504" cy="81187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64"/>
          <a:stretch/>
        </p:blipFill>
        <p:spPr>
          <a:xfrm>
            <a:off x="9458846" y="3882933"/>
            <a:ext cx="1729115" cy="83134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5"/>
          <a:stretch/>
        </p:blipFill>
        <p:spPr>
          <a:xfrm>
            <a:off x="2129068" y="2833099"/>
            <a:ext cx="647296" cy="84236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82" b="47186"/>
          <a:stretch/>
        </p:blipFill>
        <p:spPr>
          <a:xfrm>
            <a:off x="8662688" y="2810516"/>
            <a:ext cx="1263037" cy="82286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5" t="67557" r="28909"/>
          <a:stretch/>
        </p:blipFill>
        <p:spPr>
          <a:xfrm>
            <a:off x="5862620" y="2755301"/>
            <a:ext cx="786573" cy="974544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9534342" y="4877777"/>
            <a:ext cx="1265656" cy="990417"/>
            <a:chOff x="5578956" y="3181228"/>
            <a:chExt cx="1885235" cy="152297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380" r="52340"/>
            <a:stretch/>
          </p:blipFill>
          <p:spPr>
            <a:xfrm>
              <a:off x="5578956" y="3372340"/>
              <a:ext cx="993637" cy="862382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FFEFC"/>
                </a:clrFrom>
                <a:clrTo>
                  <a:srgbClr val="FF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380" r="52340"/>
            <a:stretch/>
          </p:blipFill>
          <p:spPr>
            <a:xfrm rot="1888758">
              <a:off x="6189382" y="3841816"/>
              <a:ext cx="993637" cy="862382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FFEFC"/>
                </a:clrFrom>
                <a:clrTo>
                  <a:srgbClr val="FF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380" r="52340"/>
            <a:stretch/>
          </p:blipFill>
          <p:spPr>
            <a:xfrm rot="2822453">
              <a:off x="6536181" y="3246856"/>
              <a:ext cx="993637" cy="862382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2999682" y="2964955"/>
            <a:ext cx="1545281" cy="611343"/>
            <a:chOff x="3838022" y="3518540"/>
            <a:chExt cx="1778076" cy="708228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3" t="70886" r="72494" b="16525"/>
            <a:stretch/>
          </p:blipFill>
          <p:spPr>
            <a:xfrm>
              <a:off x="3838022" y="3529936"/>
              <a:ext cx="1133100" cy="696832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45" t="70886" r="72494" b="16319"/>
            <a:stretch/>
          </p:blipFill>
          <p:spPr>
            <a:xfrm>
              <a:off x="4850339" y="3518540"/>
              <a:ext cx="765759" cy="708228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>
              <a:off x="5233218" y="3872654"/>
              <a:ext cx="382880" cy="30916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0024274" y="2909806"/>
            <a:ext cx="961149" cy="699931"/>
            <a:chOff x="3286274" y="3180501"/>
            <a:chExt cx="1916394" cy="1367543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150"/>
            <a:stretch/>
          </p:blipFill>
          <p:spPr>
            <a:xfrm>
              <a:off x="3286274" y="3180501"/>
              <a:ext cx="1916394" cy="1283124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3546809" y="4348082"/>
              <a:ext cx="483778" cy="19996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291122" y="4417376"/>
              <a:ext cx="407448" cy="13066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779862" y="3039018"/>
            <a:ext cx="1649981" cy="326071"/>
            <a:chOff x="3288529" y="3702470"/>
            <a:chExt cx="1898549" cy="377747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691" t="34748" b="39199"/>
            <a:stretch/>
          </p:blipFill>
          <p:spPr>
            <a:xfrm>
              <a:off x="4571689" y="3702470"/>
              <a:ext cx="615389" cy="373225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691" t="34748" b="39199"/>
            <a:stretch/>
          </p:blipFill>
          <p:spPr>
            <a:xfrm>
              <a:off x="3940676" y="3706992"/>
              <a:ext cx="615389" cy="373225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691" t="34748" b="39199"/>
            <a:stretch/>
          </p:blipFill>
          <p:spPr>
            <a:xfrm>
              <a:off x="3288529" y="3706417"/>
              <a:ext cx="615389" cy="373225"/>
            </a:xfrm>
            <a:prstGeom prst="rect">
              <a:avLst/>
            </a:prstGeom>
          </p:spPr>
        </p:pic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FBF2CA7D-B71B-4062-0517-49E91D57A52B}"/>
              </a:ext>
            </a:extLst>
          </p:cNvPr>
          <p:cNvSpPr txBox="1">
            <a:spLocks/>
          </p:cNvSpPr>
          <p:nvPr/>
        </p:nvSpPr>
        <p:spPr>
          <a:xfrm>
            <a:off x="1504849" y="17479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TOY SORT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F60C66E-0038-BFEA-E587-B197D85B0135}"/>
              </a:ext>
            </a:extLst>
          </p:cNvPr>
          <p:cNvGrpSpPr/>
          <p:nvPr/>
        </p:nvGrpSpPr>
        <p:grpSpPr>
          <a:xfrm>
            <a:off x="1150703" y="3794253"/>
            <a:ext cx="8205573" cy="1852866"/>
            <a:chOff x="1110175" y="3772788"/>
            <a:chExt cx="8205573" cy="18528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91F078D-7336-B1F5-0A94-0CDEC9604936}"/>
                </a:ext>
              </a:extLst>
            </p:cNvPr>
            <p:cNvGrpSpPr/>
            <p:nvPr/>
          </p:nvGrpSpPr>
          <p:grpSpPr>
            <a:xfrm>
              <a:off x="1110175" y="3772788"/>
              <a:ext cx="1852866" cy="1852866"/>
              <a:chOff x="1110175" y="3772788"/>
              <a:chExt cx="1852866" cy="1852866"/>
            </a:xfrm>
          </p:grpSpPr>
          <p:pic>
            <p:nvPicPr>
              <p:cNvPr id="4" name="Graphic 3" descr="Filing Box Archive outline">
                <a:extLst>
                  <a:ext uri="{FF2B5EF4-FFF2-40B4-BE49-F238E27FC236}">
                    <a16:creationId xmlns:a16="http://schemas.microsoft.com/office/drawing/2014/main" id="{93FDCF35-6A06-DDAF-88BF-A912B23163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10175" y="3772788"/>
                <a:ext cx="1852866" cy="1852866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09EF9E-268D-BE63-5F25-D71F74E4A417}"/>
                  </a:ext>
                </a:extLst>
              </p:cNvPr>
              <p:cNvSpPr txBox="1"/>
              <p:nvPr/>
            </p:nvSpPr>
            <p:spPr>
              <a:xfrm>
                <a:off x="1676568" y="4544126"/>
                <a:ext cx="720080" cy="6243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none" lIns="91440" tIns="45720" rIns="91440" bIns="45720" rtlCol="0" anchor="ctr" anchorCtr="1">
                <a:noAutofit/>
              </a:bodyPr>
              <a:lstStyle/>
              <a:p>
                <a:pPr algn="l"/>
                <a:r>
                  <a:rPr lang="en-GB" sz="3200" b="1" i="0" dirty="0">
                    <a:solidFill>
                      <a:schemeClr val="accent4"/>
                    </a:solidFill>
                    <a:latin typeface="Nunito Sans" pitchFamily="2" charset="77"/>
                  </a:rPr>
                  <a:t>14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13CA98C-7726-D30D-D21E-EE4F5D20DB4A}"/>
                </a:ext>
              </a:extLst>
            </p:cNvPr>
            <p:cNvGrpSpPr/>
            <p:nvPr/>
          </p:nvGrpSpPr>
          <p:grpSpPr>
            <a:xfrm>
              <a:off x="2704224" y="3772788"/>
              <a:ext cx="1852866" cy="1852866"/>
              <a:chOff x="1110175" y="3772788"/>
              <a:chExt cx="1852866" cy="1852866"/>
            </a:xfrm>
          </p:grpSpPr>
          <p:pic>
            <p:nvPicPr>
              <p:cNvPr id="10" name="Graphic 9" descr="Filing Box Archive outline">
                <a:extLst>
                  <a:ext uri="{FF2B5EF4-FFF2-40B4-BE49-F238E27FC236}">
                    <a16:creationId xmlns:a16="http://schemas.microsoft.com/office/drawing/2014/main" id="{41E607D6-6B31-B6CB-1E98-58B0CDE2AB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110175" y="3772788"/>
                <a:ext cx="1852866" cy="1852866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8C96FD-DA9D-2602-AD0A-8FCA3C981BC1}"/>
                  </a:ext>
                </a:extLst>
              </p:cNvPr>
              <p:cNvSpPr txBox="1"/>
              <p:nvPr/>
            </p:nvSpPr>
            <p:spPr>
              <a:xfrm>
                <a:off x="1676568" y="4544126"/>
                <a:ext cx="720080" cy="6243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none" lIns="91440" tIns="45720" rIns="91440" bIns="45720" rtlCol="0" anchor="ctr" anchorCtr="1">
                <a:noAutofit/>
              </a:bodyPr>
              <a:lstStyle/>
              <a:p>
                <a:pPr algn="l"/>
                <a:r>
                  <a:rPr lang="en-GB" sz="3200" b="1" i="0" dirty="0">
                    <a:solidFill>
                      <a:schemeClr val="accent3"/>
                    </a:solidFill>
                    <a:latin typeface="Nunito Sans" pitchFamily="2" charset="77"/>
                  </a:rPr>
                  <a:t>6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F7AED33-CD97-2B98-8BF3-3004553D70D7}"/>
                </a:ext>
              </a:extLst>
            </p:cNvPr>
            <p:cNvGrpSpPr/>
            <p:nvPr/>
          </p:nvGrpSpPr>
          <p:grpSpPr>
            <a:xfrm>
              <a:off x="4283998" y="3772788"/>
              <a:ext cx="1852866" cy="1852866"/>
              <a:chOff x="1110175" y="3772788"/>
              <a:chExt cx="1852866" cy="1852866"/>
            </a:xfrm>
          </p:grpSpPr>
          <p:pic>
            <p:nvPicPr>
              <p:cNvPr id="13" name="Graphic 12" descr="Filing Box Archive outline">
                <a:extLst>
                  <a:ext uri="{FF2B5EF4-FFF2-40B4-BE49-F238E27FC236}">
                    <a16:creationId xmlns:a16="http://schemas.microsoft.com/office/drawing/2014/main" id="{13887FD2-0098-1D0A-D3B4-9059938EA8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1110175" y="3772788"/>
                <a:ext cx="1852866" cy="1852866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1AE102-387C-4395-55B8-B995F02586DC}"/>
                  </a:ext>
                </a:extLst>
              </p:cNvPr>
              <p:cNvSpPr txBox="1"/>
              <p:nvPr/>
            </p:nvSpPr>
            <p:spPr>
              <a:xfrm>
                <a:off x="1676568" y="4544126"/>
                <a:ext cx="720080" cy="6243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none" lIns="91440" tIns="45720" rIns="91440" bIns="45720" rtlCol="0" anchor="ctr" anchorCtr="1">
                <a:noAutofit/>
              </a:bodyPr>
              <a:lstStyle/>
              <a:p>
                <a:pPr algn="l"/>
                <a:r>
                  <a:rPr lang="en-GB" sz="3200" b="1" i="0" dirty="0">
                    <a:solidFill>
                      <a:schemeClr val="accent2"/>
                    </a:solidFill>
                    <a:latin typeface="Nunito Sans" pitchFamily="2" charset="77"/>
                  </a:rPr>
                  <a:t>8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765A4B5-199E-5229-85EB-DD6C7FB16229}"/>
                </a:ext>
              </a:extLst>
            </p:cNvPr>
            <p:cNvGrpSpPr/>
            <p:nvPr/>
          </p:nvGrpSpPr>
          <p:grpSpPr>
            <a:xfrm>
              <a:off x="5862241" y="3772788"/>
              <a:ext cx="1852866" cy="1852866"/>
              <a:chOff x="1110175" y="3772788"/>
              <a:chExt cx="1852866" cy="1852866"/>
            </a:xfrm>
          </p:grpSpPr>
          <p:pic>
            <p:nvPicPr>
              <p:cNvPr id="16" name="Graphic 15" descr="Filing Box Archive outline">
                <a:extLst>
                  <a:ext uri="{FF2B5EF4-FFF2-40B4-BE49-F238E27FC236}">
                    <a16:creationId xmlns:a16="http://schemas.microsoft.com/office/drawing/2014/main" id="{1013743A-6817-1BBA-D552-B31C94A49F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1110175" y="3772788"/>
                <a:ext cx="1852866" cy="1852866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06B73BC-D935-7917-5D9C-93BCB86068B1}"/>
                  </a:ext>
                </a:extLst>
              </p:cNvPr>
              <p:cNvSpPr txBox="1"/>
              <p:nvPr/>
            </p:nvSpPr>
            <p:spPr>
              <a:xfrm>
                <a:off x="1676568" y="4544126"/>
                <a:ext cx="720080" cy="6243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horz" wrap="none" lIns="91440" tIns="45720" rIns="91440" bIns="45720" rtlCol="0" anchor="ctr" anchorCtr="1">
                <a:noAutofit/>
              </a:bodyPr>
              <a:lstStyle/>
              <a:p>
                <a:pPr algn="l"/>
                <a:r>
                  <a:rPr lang="en-GB" sz="3200" b="1" i="0" dirty="0">
                    <a:solidFill>
                      <a:schemeClr val="accent6"/>
                    </a:solidFill>
                    <a:latin typeface="Nunito Sans" pitchFamily="2" charset="77"/>
                  </a:rPr>
                  <a:t>10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018D96E-5350-0F2C-6416-E2D6162177F1}"/>
                </a:ext>
              </a:extLst>
            </p:cNvPr>
            <p:cNvGrpSpPr/>
            <p:nvPr/>
          </p:nvGrpSpPr>
          <p:grpSpPr>
            <a:xfrm>
              <a:off x="7462882" y="3772788"/>
              <a:ext cx="1852866" cy="1852866"/>
              <a:chOff x="1110175" y="3772788"/>
              <a:chExt cx="1852866" cy="1852866"/>
            </a:xfrm>
          </p:grpSpPr>
          <p:pic>
            <p:nvPicPr>
              <p:cNvPr id="19" name="Graphic 18" descr="Filing Box Archive outline">
                <a:extLst>
                  <a:ext uri="{FF2B5EF4-FFF2-40B4-BE49-F238E27FC236}">
                    <a16:creationId xmlns:a16="http://schemas.microsoft.com/office/drawing/2014/main" id="{CAF31A11-E4D0-5BC9-D9E0-AE9839DAC8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1110175" y="3772788"/>
                <a:ext cx="1852866" cy="1852866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2F4B1C8-361B-2B10-88D1-51587291A40C}"/>
                  </a:ext>
                </a:extLst>
              </p:cNvPr>
              <p:cNvSpPr txBox="1"/>
              <p:nvPr/>
            </p:nvSpPr>
            <p:spPr>
              <a:xfrm>
                <a:off x="1676568" y="4544126"/>
                <a:ext cx="720080" cy="6243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none" lIns="91440" tIns="45720" rIns="91440" bIns="45720" rtlCol="0" anchor="ctr" anchorCtr="1">
                <a:noAutofit/>
              </a:bodyPr>
              <a:lstStyle/>
              <a:p>
                <a:pPr algn="l"/>
                <a:r>
                  <a:rPr lang="en-GB" sz="3200" b="1" i="0" dirty="0">
                    <a:solidFill>
                      <a:schemeClr val="tx2"/>
                    </a:solidFill>
                    <a:latin typeface="Nunito Sans" pitchFamily="2" charset="77"/>
                  </a:rPr>
                  <a:t>18</a:t>
                </a:r>
              </a:p>
            </p:txBody>
          </p:sp>
        </p:grpSp>
      </p:grpSp>
      <p:pic>
        <p:nvPicPr>
          <p:cNvPr id="29" name="Content Placeholder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DF2D022-3185-A5AB-D486-1596358035AD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9"/>
          <a:stretch/>
        </p:blipFill>
        <p:spPr>
          <a:xfrm>
            <a:off x="10619910" y="5174467"/>
            <a:ext cx="1299965" cy="168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3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35960" y="1772816"/>
            <a:ext cx="47688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cs typeface="Arial" panose="020B0604020202020204" pitchFamily="34" charset="0"/>
              </a:rPr>
              <a:t>This present has been wrapped in </a:t>
            </a:r>
            <a:r>
              <a:rPr kumimoji="0" lang="en-GB" sz="160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cs typeface="Arial" panose="020B0604020202020204" pitchFamily="34" charset="0"/>
              </a:rPr>
              <a:t>different types of </a:t>
            </a:r>
            <a:r>
              <a:rPr kumimoji="0" lang="en-GB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cs typeface="Arial" panose="020B0604020202020204" pitchFamily="34" charset="0"/>
              </a:rPr>
              <a:t>paper.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itchFamily="2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cs typeface="Arial" panose="020B0604020202020204" pitchFamily="34" charset="0"/>
              </a:rPr>
              <a:t>Can you work out what fraction of the present is </a:t>
            </a:r>
            <a:r>
              <a:rPr lang="en-GB" sz="1600" kern="0" dirty="0">
                <a:solidFill>
                  <a:prstClr val="black"/>
                </a:solidFill>
                <a:latin typeface="Nunito Sans" pitchFamily="2" charset="0"/>
                <a:cs typeface="Arial" panose="020B0604020202020204" pitchFamily="34" charset="0"/>
              </a:rPr>
              <a:t>covered by each type of paper?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kern="0" dirty="0">
              <a:solidFill>
                <a:prstClr val="black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0" dirty="0">
                <a:solidFill>
                  <a:prstClr val="black"/>
                </a:solidFill>
                <a:latin typeface="Nunito Sans" pitchFamily="2" charset="0"/>
                <a:cs typeface="Arial" panose="020B0604020202020204" pitchFamily="34" charset="0"/>
              </a:rPr>
              <a:t>Explain how you know.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D7AF41-3C21-85C8-BFE6-4C427A8874D6}"/>
              </a:ext>
            </a:extLst>
          </p:cNvPr>
          <p:cNvSpPr txBox="1">
            <a:spLocks/>
          </p:cNvSpPr>
          <p:nvPr/>
        </p:nvSpPr>
        <p:spPr>
          <a:xfrm>
            <a:off x="1504849" y="17479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Wrap the presents 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D122071-0B40-858A-907B-0D805A61800C}"/>
              </a:ext>
            </a:extLst>
          </p:cNvPr>
          <p:cNvGrpSpPr/>
          <p:nvPr/>
        </p:nvGrpSpPr>
        <p:grpSpPr>
          <a:xfrm>
            <a:off x="1703512" y="1484784"/>
            <a:ext cx="3586124" cy="3456384"/>
            <a:chOff x="1466046" y="1556408"/>
            <a:chExt cx="3586124" cy="34563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7C7C7-323E-4E14-0B8D-5F0B19A7D1EA}"/>
                </a:ext>
              </a:extLst>
            </p:cNvPr>
            <p:cNvSpPr/>
            <p:nvPr/>
          </p:nvSpPr>
          <p:spPr>
            <a:xfrm>
              <a:off x="1466046" y="1556600"/>
              <a:ext cx="1749634" cy="1728192"/>
            </a:xfrm>
            <a:prstGeom prst="rect">
              <a:avLst/>
            </a:prstGeom>
            <a:pattFill prst="wdUpDiag">
              <a:fgClr>
                <a:schemeClr val="accent6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B423EEF-8428-F44D-9FD6-1C59DCF25A72}"/>
                </a:ext>
              </a:extLst>
            </p:cNvPr>
            <p:cNvSpPr/>
            <p:nvPr/>
          </p:nvSpPr>
          <p:spPr>
            <a:xfrm>
              <a:off x="1470279" y="3284600"/>
              <a:ext cx="1749634" cy="1728192"/>
            </a:xfrm>
            <a:prstGeom prst="rect">
              <a:avLst/>
            </a:prstGeom>
            <a:pattFill prst="pct90">
              <a:fgClr>
                <a:schemeClr val="tx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2422F6-0D80-2BA0-F724-C17D0A80C689}"/>
                </a:ext>
              </a:extLst>
            </p:cNvPr>
            <p:cNvSpPr/>
            <p:nvPr/>
          </p:nvSpPr>
          <p:spPr>
            <a:xfrm>
              <a:off x="3215680" y="1556600"/>
              <a:ext cx="918246" cy="3456000"/>
            </a:xfrm>
            <a:prstGeom prst="rect">
              <a:avLst/>
            </a:prstGeom>
            <a:pattFill prst="solidDmnd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1E8E478-93A3-E096-2DE1-FD013763793F}"/>
                </a:ext>
              </a:extLst>
            </p:cNvPr>
            <p:cNvSpPr/>
            <p:nvPr/>
          </p:nvSpPr>
          <p:spPr>
            <a:xfrm>
              <a:off x="4133925" y="1556408"/>
              <a:ext cx="918245" cy="864288"/>
            </a:xfrm>
            <a:prstGeom prst="rect">
              <a:avLst/>
            </a:prstGeom>
            <a:pattFill prst="dkVert">
              <a:fgClr>
                <a:schemeClr val="accent3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2E3304-6318-B349-D3C1-3D7C52ED67B3}"/>
                </a:ext>
              </a:extLst>
            </p:cNvPr>
            <p:cNvSpPr/>
            <p:nvPr/>
          </p:nvSpPr>
          <p:spPr>
            <a:xfrm>
              <a:off x="4133924" y="2420696"/>
              <a:ext cx="918245" cy="864288"/>
            </a:xfrm>
            <a:prstGeom prst="rect">
              <a:avLst/>
            </a:prstGeom>
            <a:pattFill prst="wave">
              <a:fgClr>
                <a:schemeClr val="tx2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2280EDC-6DFD-0DC9-BB1F-85DBB23CBBEC}"/>
                </a:ext>
              </a:extLst>
            </p:cNvPr>
            <p:cNvSpPr/>
            <p:nvPr/>
          </p:nvSpPr>
          <p:spPr>
            <a:xfrm>
              <a:off x="4129691" y="3284408"/>
              <a:ext cx="918245" cy="1728192"/>
            </a:xfrm>
            <a:prstGeom prst="rect">
              <a:avLst/>
            </a:prstGeom>
            <a:pattFill prst="lgGrid">
              <a:fgClr>
                <a:schemeClr val="accent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17" name="Picture 16" descr="A red mug with a white whipped cream and a lollipop&#10;&#10;Description automatically generated">
            <a:extLst>
              <a:ext uri="{FF2B5EF4-FFF2-40B4-BE49-F238E27FC236}">
                <a16:creationId xmlns:a16="http://schemas.microsoft.com/office/drawing/2014/main" id="{48DCF621-5A01-94CA-47FE-EF667C8F2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4932179"/>
            <a:ext cx="1420576" cy="217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517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761" r="27235" b="1685"/>
          <a:stretch/>
        </p:blipFill>
        <p:spPr>
          <a:xfrm>
            <a:off x="1631504" y="980728"/>
            <a:ext cx="3500133" cy="4356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519936" y="1437471"/>
            <a:ext cx="54908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The Polar Express is getting ready to roll!</a:t>
            </a:r>
          </a:p>
          <a:p>
            <a:endParaRPr lang="en-GB" sz="1600" dirty="0">
              <a:solidFill>
                <a:srgbClr val="000000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The table shows the days and times the train leaves. </a:t>
            </a:r>
          </a:p>
          <a:p>
            <a:endParaRPr lang="en-GB" sz="1600" dirty="0">
              <a:solidFill>
                <a:srgbClr val="000000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Can you write five facts about the Polar Express timetable? </a:t>
            </a:r>
          </a:p>
          <a:p>
            <a:endParaRPr lang="en-GB" sz="1600" dirty="0">
              <a:solidFill>
                <a:srgbClr val="000000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What’s the most unique fact you can think of?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2024DBD1-1DD4-2180-7289-3B9377E89D97}"/>
              </a:ext>
            </a:extLst>
          </p:cNvPr>
          <p:cNvSpPr txBox="1">
            <a:spLocks/>
          </p:cNvSpPr>
          <p:nvPr/>
        </p:nvSpPr>
        <p:spPr>
          <a:xfrm>
            <a:off x="1504849" y="17479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All on board</a:t>
            </a:r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98799B18-65A7-77E7-9541-B65ABFB56A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39"/>
          <a:stretch/>
        </p:blipFill>
        <p:spPr>
          <a:xfrm>
            <a:off x="10525624" y="4941168"/>
            <a:ext cx="1514608" cy="183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712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3672" y="1700808"/>
            <a:ext cx="76702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60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The temperature is 5˚C. It has risen by 8˚C since this morning. </a:t>
            </a:r>
          </a:p>
          <a:p>
            <a:pPr lvl="0">
              <a:defRPr/>
            </a:pPr>
            <a:r>
              <a:rPr lang="en-GB" sz="1600" b="1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What was the temperature this morning?</a:t>
            </a:r>
          </a:p>
          <a:p>
            <a:pPr lvl="0">
              <a:defRPr/>
            </a:pPr>
            <a:endParaRPr lang="en-GB" sz="1600" dirty="0">
              <a:solidFill>
                <a:srgbClr val="000000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GB" sz="160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Outside, the temperature was -1˚C. </a:t>
            </a:r>
          </a:p>
          <a:p>
            <a:pPr lvl="0">
              <a:defRPr/>
            </a:pPr>
            <a:r>
              <a:rPr lang="en-GB" sz="160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As it got dark, the temperature dropped by 5˚C. </a:t>
            </a:r>
          </a:p>
          <a:p>
            <a:pPr lvl="0">
              <a:defRPr/>
            </a:pPr>
            <a:r>
              <a:rPr lang="en-GB" sz="1600" b="1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How cold did it get?</a:t>
            </a:r>
          </a:p>
          <a:p>
            <a:pPr lvl="0">
              <a:defRPr/>
            </a:pPr>
            <a:endParaRPr lang="en-GB" sz="1600" dirty="0">
              <a:solidFill>
                <a:srgbClr val="000000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GB" sz="160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The temperature in Denmark was 2˚C and in Canada, it was -9˚C. </a:t>
            </a:r>
          </a:p>
          <a:p>
            <a:pPr lvl="0">
              <a:defRPr/>
            </a:pPr>
            <a:r>
              <a:rPr lang="en-GB" sz="1600" b="1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What was the difference in temperature?</a:t>
            </a:r>
          </a:p>
          <a:p>
            <a:pPr lvl="0">
              <a:defRPr/>
            </a:pPr>
            <a:endParaRPr lang="en-GB" sz="1600" dirty="0">
              <a:solidFill>
                <a:srgbClr val="000000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en-GB" sz="1600" dirty="0">
              <a:solidFill>
                <a:srgbClr val="000000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" pitchFamily="2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6224B1-16B8-AD90-6A9B-5D5A43C8216E}"/>
              </a:ext>
            </a:extLst>
          </p:cNvPr>
          <p:cNvSpPr txBox="1">
            <a:spLocks/>
          </p:cNvSpPr>
          <p:nvPr/>
        </p:nvSpPr>
        <p:spPr>
          <a:xfrm>
            <a:off x="1504849" y="17479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Winter weather 2</a:t>
            </a:r>
          </a:p>
        </p:txBody>
      </p:sp>
      <p:pic>
        <p:nvPicPr>
          <p:cNvPr id="8" name="Picture 7" descr="A black and white image of a ladder&#10;&#10;Description automatically generated with medium confidence">
            <a:extLst>
              <a:ext uri="{FF2B5EF4-FFF2-40B4-BE49-F238E27FC236}">
                <a16:creationId xmlns:a16="http://schemas.microsoft.com/office/drawing/2014/main" id="{A28EF9B1-73E3-588F-97C7-CD8CB6D93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908720"/>
            <a:ext cx="558703" cy="4108368"/>
          </a:xfrm>
          <a:prstGeom prst="rect">
            <a:avLst/>
          </a:prstGeom>
        </p:spPr>
      </p:pic>
      <p:pic>
        <p:nvPicPr>
          <p:cNvPr id="9" name="Picture 8" descr="A red mug with a white whipped cream and a lollipop&#10;&#10;Description automatically generated">
            <a:extLst>
              <a:ext uri="{FF2B5EF4-FFF2-40B4-BE49-F238E27FC236}">
                <a16:creationId xmlns:a16="http://schemas.microsoft.com/office/drawing/2014/main" id="{FA03E380-0809-1415-C834-7502EAF8C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4932179"/>
            <a:ext cx="1420576" cy="217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746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415480" y="1185883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A fraction wall has been used to make this pine tree picture. </a:t>
            </a:r>
          </a:p>
          <a:p>
            <a:r>
              <a:rPr lang="en-GB" sz="160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Each row is worth one whole.</a:t>
            </a:r>
          </a:p>
          <a:p>
            <a:endParaRPr lang="en-GB" sz="1600" dirty="0">
              <a:solidFill>
                <a:srgbClr val="000000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List all the fractions used to make the tree.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Order the fractions from largest to smallest. 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C9C781B0-252C-76FB-8C45-863F2B8C484D}"/>
              </a:ext>
            </a:extLst>
          </p:cNvPr>
          <p:cNvSpPr txBox="1">
            <a:spLocks/>
          </p:cNvSpPr>
          <p:nvPr/>
        </p:nvSpPr>
        <p:spPr>
          <a:xfrm>
            <a:off x="1504849" y="17479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pine puzzle</a:t>
            </a:r>
          </a:p>
        </p:txBody>
      </p:sp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77152E10-D3C0-B6B7-FC1E-5CFB55629C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39"/>
          <a:stretch/>
        </p:blipFill>
        <p:spPr>
          <a:xfrm>
            <a:off x="10525624" y="4941168"/>
            <a:ext cx="1514608" cy="1833796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9ADC9C2-D7F4-804A-DBEB-6A512D9A2F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322064"/>
              </p:ext>
            </p:extLst>
          </p:nvPr>
        </p:nvGraphicFramePr>
        <p:xfrm>
          <a:off x="4490242" y="2898096"/>
          <a:ext cx="312789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842">
                  <a:extLst>
                    <a:ext uri="{9D8B030D-6E8A-4147-A177-3AD203B41FA5}">
                      <a16:colId xmlns:a16="http://schemas.microsoft.com/office/drawing/2014/main" val="62456853"/>
                    </a:ext>
                  </a:extLst>
                </a:gridCol>
                <a:gridCol w="446842">
                  <a:extLst>
                    <a:ext uri="{9D8B030D-6E8A-4147-A177-3AD203B41FA5}">
                      <a16:colId xmlns:a16="http://schemas.microsoft.com/office/drawing/2014/main" val="487894876"/>
                    </a:ext>
                  </a:extLst>
                </a:gridCol>
                <a:gridCol w="446842">
                  <a:extLst>
                    <a:ext uri="{9D8B030D-6E8A-4147-A177-3AD203B41FA5}">
                      <a16:colId xmlns:a16="http://schemas.microsoft.com/office/drawing/2014/main" val="1434107200"/>
                    </a:ext>
                  </a:extLst>
                </a:gridCol>
                <a:gridCol w="446842">
                  <a:extLst>
                    <a:ext uri="{9D8B030D-6E8A-4147-A177-3AD203B41FA5}">
                      <a16:colId xmlns:a16="http://schemas.microsoft.com/office/drawing/2014/main" val="2551577894"/>
                    </a:ext>
                  </a:extLst>
                </a:gridCol>
                <a:gridCol w="446842">
                  <a:extLst>
                    <a:ext uri="{9D8B030D-6E8A-4147-A177-3AD203B41FA5}">
                      <a16:colId xmlns:a16="http://schemas.microsoft.com/office/drawing/2014/main" val="3447338980"/>
                    </a:ext>
                  </a:extLst>
                </a:gridCol>
                <a:gridCol w="446842">
                  <a:extLst>
                    <a:ext uri="{9D8B030D-6E8A-4147-A177-3AD203B41FA5}">
                      <a16:colId xmlns:a16="http://schemas.microsoft.com/office/drawing/2014/main" val="457851348"/>
                    </a:ext>
                  </a:extLst>
                </a:gridCol>
                <a:gridCol w="446842">
                  <a:extLst>
                    <a:ext uri="{9D8B030D-6E8A-4147-A177-3AD203B41FA5}">
                      <a16:colId xmlns:a16="http://schemas.microsoft.com/office/drawing/2014/main" val="2360314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686787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694314F-02C9-78AF-6CE2-5F644A23B8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71910"/>
              </p:ext>
            </p:extLst>
          </p:nvPr>
        </p:nvGraphicFramePr>
        <p:xfrm>
          <a:off x="4490242" y="3268936"/>
          <a:ext cx="31278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316">
                  <a:extLst>
                    <a:ext uri="{9D8B030D-6E8A-4147-A177-3AD203B41FA5}">
                      <a16:colId xmlns:a16="http://schemas.microsoft.com/office/drawing/2014/main" val="1154792740"/>
                    </a:ext>
                  </a:extLst>
                </a:gridCol>
                <a:gridCol w="521316">
                  <a:extLst>
                    <a:ext uri="{9D8B030D-6E8A-4147-A177-3AD203B41FA5}">
                      <a16:colId xmlns:a16="http://schemas.microsoft.com/office/drawing/2014/main" val="2794411499"/>
                    </a:ext>
                  </a:extLst>
                </a:gridCol>
                <a:gridCol w="521316">
                  <a:extLst>
                    <a:ext uri="{9D8B030D-6E8A-4147-A177-3AD203B41FA5}">
                      <a16:colId xmlns:a16="http://schemas.microsoft.com/office/drawing/2014/main" val="356559899"/>
                    </a:ext>
                  </a:extLst>
                </a:gridCol>
                <a:gridCol w="521316">
                  <a:extLst>
                    <a:ext uri="{9D8B030D-6E8A-4147-A177-3AD203B41FA5}">
                      <a16:colId xmlns:a16="http://schemas.microsoft.com/office/drawing/2014/main" val="17307935"/>
                    </a:ext>
                  </a:extLst>
                </a:gridCol>
                <a:gridCol w="521316">
                  <a:extLst>
                    <a:ext uri="{9D8B030D-6E8A-4147-A177-3AD203B41FA5}">
                      <a16:colId xmlns:a16="http://schemas.microsoft.com/office/drawing/2014/main" val="1657842058"/>
                    </a:ext>
                  </a:extLst>
                </a:gridCol>
                <a:gridCol w="521316">
                  <a:extLst>
                    <a:ext uri="{9D8B030D-6E8A-4147-A177-3AD203B41FA5}">
                      <a16:colId xmlns:a16="http://schemas.microsoft.com/office/drawing/2014/main" val="4251810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72509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8FE4B62-AF06-0942-38F8-FF7F56E28C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906117"/>
              </p:ext>
            </p:extLst>
          </p:nvPr>
        </p:nvGraphicFramePr>
        <p:xfrm>
          <a:off x="4490242" y="3639776"/>
          <a:ext cx="312789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579">
                  <a:extLst>
                    <a:ext uri="{9D8B030D-6E8A-4147-A177-3AD203B41FA5}">
                      <a16:colId xmlns:a16="http://schemas.microsoft.com/office/drawing/2014/main" val="3375202720"/>
                    </a:ext>
                  </a:extLst>
                </a:gridCol>
                <a:gridCol w="625579">
                  <a:extLst>
                    <a:ext uri="{9D8B030D-6E8A-4147-A177-3AD203B41FA5}">
                      <a16:colId xmlns:a16="http://schemas.microsoft.com/office/drawing/2014/main" val="3400841649"/>
                    </a:ext>
                  </a:extLst>
                </a:gridCol>
                <a:gridCol w="625579">
                  <a:extLst>
                    <a:ext uri="{9D8B030D-6E8A-4147-A177-3AD203B41FA5}">
                      <a16:colId xmlns:a16="http://schemas.microsoft.com/office/drawing/2014/main" val="3817271220"/>
                    </a:ext>
                  </a:extLst>
                </a:gridCol>
                <a:gridCol w="625579">
                  <a:extLst>
                    <a:ext uri="{9D8B030D-6E8A-4147-A177-3AD203B41FA5}">
                      <a16:colId xmlns:a16="http://schemas.microsoft.com/office/drawing/2014/main" val="1982629978"/>
                    </a:ext>
                  </a:extLst>
                </a:gridCol>
                <a:gridCol w="625579">
                  <a:extLst>
                    <a:ext uri="{9D8B030D-6E8A-4147-A177-3AD203B41FA5}">
                      <a16:colId xmlns:a16="http://schemas.microsoft.com/office/drawing/2014/main" val="2756199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98227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2C19825-1FE9-426C-0346-6FA640C9BB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808934"/>
              </p:ext>
            </p:extLst>
          </p:nvPr>
        </p:nvGraphicFramePr>
        <p:xfrm>
          <a:off x="4487285" y="4010616"/>
          <a:ext cx="31278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974">
                  <a:extLst>
                    <a:ext uri="{9D8B030D-6E8A-4147-A177-3AD203B41FA5}">
                      <a16:colId xmlns:a16="http://schemas.microsoft.com/office/drawing/2014/main" val="2939873112"/>
                    </a:ext>
                  </a:extLst>
                </a:gridCol>
                <a:gridCol w="781974">
                  <a:extLst>
                    <a:ext uri="{9D8B030D-6E8A-4147-A177-3AD203B41FA5}">
                      <a16:colId xmlns:a16="http://schemas.microsoft.com/office/drawing/2014/main" val="3368524724"/>
                    </a:ext>
                  </a:extLst>
                </a:gridCol>
                <a:gridCol w="781974">
                  <a:extLst>
                    <a:ext uri="{9D8B030D-6E8A-4147-A177-3AD203B41FA5}">
                      <a16:colId xmlns:a16="http://schemas.microsoft.com/office/drawing/2014/main" val="1061481169"/>
                    </a:ext>
                  </a:extLst>
                </a:gridCol>
                <a:gridCol w="781974">
                  <a:extLst>
                    <a:ext uri="{9D8B030D-6E8A-4147-A177-3AD203B41FA5}">
                      <a16:colId xmlns:a16="http://schemas.microsoft.com/office/drawing/2014/main" val="4031797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55106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C020573-676D-EFEB-CAA9-7787E19FB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076264"/>
              </p:ext>
            </p:extLst>
          </p:nvPr>
        </p:nvGraphicFramePr>
        <p:xfrm>
          <a:off x="4487286" y="4381456"/>
          <a:ext cx="31278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632">
                  <a:extLst>
                    <a:ext uri="{9D8B030D-6E8A-4147-A177-3AD203B41FA5}">
                      <a16:colId xmlns:a16="http://schemas.microsoft.com/office/drawing/2014/main" val="110457704"/>
                    </a:ext>
                  </a:extLst>
                </a:gridCol>
                <a:gridCol w="1042632">
                  <a:extLst>
                    <a:ext uri="{9D8B030D-6E8A-4147-A177-3AD203B41FA5}">
                      <a16:colId xmlns:a16="http://schemas.microsoft.com/office/drawing/2014/main" val="1049293419"/>
                    </a:ext>
                  </a:extLst>
                </a:gridCol>
                <a:gridCol w="1042632">
                  <a:extLst>
                    <a:ext uri="{9D8B030D-6E8A-4147-A177-3AD203B41FA5}">
                      <a16:colId xmlns:a16="http://schemas.microsoft.com/office/drawing/2014/main" val="34142947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85734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537B4BB-1204-D731-28EB-C08243EF43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026168"/>
              </p:ext>
            </p:extLst>
          </p:nvPr>
        </p:nvGraphicFramePr>
        <p:xfrm>
          <a:off x="4487285" y="4756763"/>
          <a:ext cx="31278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3948">
                  <a:extLst>
                    <a:ext uri="{9D8B030D-6E8A-4147-A177-3AD203B41FA5}">
                      <a16:colId xmlns:a16="http://schemas.microsoft.com/office/drawing/2014/main" val="999556457"/>
                    </a:ext>
                  </a:extLst>
                </a:gridCol>
                <a:gridCol w="1563948">
                  <a:extLst>
                    <a:ext uri="{9D8B030D-6E8A-4147-A177-3AD203B41FA5}">
                      <a16:colId xmlns:a16="http://schemas.microsoft.com/office/drawing/2014/main" val="29636062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77885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BCB139D-0663-0900-57E3-2904B9C1A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833096"/>
              </p:ext>
            </p:extLst>
          </p:nvPr>
        </p:nvGraphicFramePr>
        <p:xfrm>
          <a:off x="4487284" y="5123136"/>
          <a:ext cx="312789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7894">
                  <a:extLst>
                    <a:ext uri="{9D8B030D-6E8A-4147-A177-3AD203B41FA5}">
                      <a16:colId xmlns:a16="http://schemas.microsoft.com/office/drawing/2014/main" val="2225971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822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7357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4276538"/>
                  </p:ext>
                </p:extLst>
              </p:nvPr>
            </p:nvGraphicFramePr>
            <p:xfrm>
              <a:off x="1338317" y="1107704"/>
              <a:ext cx="4295226" cy="432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425808117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517043601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0547767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576713086"/>
                        </a:ext>
                      </a:extLst>
                    </a:gridCol>
                    <a:gridCol w="839226">
                      <a:extLst>
                        <a:ext uri="{9D8B030D-6E8A-4147-A177-3AD203B41FA5}">
                          <a16:colId xmlns:a16="http://schemas.microsoft.com/office/drawing/2014/main" val="2666546299"/>
                        </a:ext>
                      </a:extLst>
                    </a:gridCol>
                  </a:tblGrid>
                  <a:tr h="86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rgbClr val="000000"/>
                              </a:solidFill>
                              <a:latin typeface="+mn-lt"/>
                            </a:rPr>
                            <a:t>START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b="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800" b="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b="0" dirty="0">
                            <a:solidFill>
                              <a:srgbClr val="00000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b="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800" b="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b="0" dirty="0">
                            <a:solidFill>
                              <a:srgbClr val="00000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1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00000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b="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1800" b="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b="0" dirty="0">
                            <a:solidFill>
                              <a:srgbClr val="00000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4419828"/>
                      </a:ext>
                    </a:extLst>
                  </a:tr>
                  <a:tr h="86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800" b="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00000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1800" b="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1800" b="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00000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1800" b="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00000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1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00000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47628820"/>
                      </a:ext>
                    </a:extLst>
                  </a:tr>
                  <a:tr h="86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00000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1800" b="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1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00000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1800" b="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00000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1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00000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3887591"/>
                      </a:ext>
                    </a:extLst>
                  </a:tr>
                  <a:tr h="86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1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00000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1800" b="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1800" b="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00000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sz="1800" b="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00000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1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00000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62952585"/>
                      </a:ext>
                    </a:extLst>
                  </a:tr>
                  <a:tr h="864000">
                    <a:tc>
                      <a:txBody>
                        <a:bodyPr/>
                        <a:lstStyle/>
                        <a:p>
                          <a:pPr algn="ctr"/>
                          <a:endParaRPr lang="en-GB" sz="1800" dirty="0">
                            <a:solidFill>
                              <a:srgbClr val="00000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1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1800" b="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00000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sz="1800" b="0" i="1" kern="120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00000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solidFill>
                                <a:srgbClr val="000000"/>
                              </a:solidFill>
                              <a:latin typeface="+mn-lt"/>
                            </a:rPr>
                            <a:t>FINISH</a:t>
                          </a:r>
                          <a:endParaRPr lang="en-GB" sz="1800" dirty="0">
                            <a:solidFill>
                              <a:srgbClr val="00000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0980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4276538"/>
                  </p:ext>
                </p:extLst>
              </p:nvPr>
            </p:nvGraphicFramePr>
            <p:xfrm>
              <a:off x="1338317" y="1107704"/>
              <a:ext cx="4295226" cy="432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425808117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517043601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0547767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576713086"/>
                        </a:ext>
                      </a:extLst>
                    </a:gridCol>
                    <a:gridCol w="839226">
                      <a:extLst>
                        <a:ext uri="{9D8B030D-6E8A-4147-A177-3AD203B41FA5}">
                          <a16:colId xmlns:a16="http://schemas.microsoft.com/office/drawing/2014/main" val="2666546299"/>
                        </a:ext>
                      </a:extLst>
                    </a:gridCol>
                  </a:tblGrid>
                  <a:tr h="86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rgbClr val="000000"/>
                              </a:solidFill>
                              <a:latin typeface="+mn-lt"/>
                            </a:rPr>
                            <a:t>START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2113" t="-2113" r="-301408" b="-40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2113" t="-2113" r="-201408" b="-40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2113" t="-2113" r="-101408" b="-40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13768" t="-2113" r="-4348" b="-4042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4419828"/>
                      </a:ext>
                    </a:extLst>
                  </a:tr>
                  <a:tr h="86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113" t="-102113" r="-401408" b="-30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2113" t="-102113" r="-301408" b="-30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2113" t="-102113" r="-201408" b="-30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2113" t="-102113" r="-101408" b="-30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13768" t="-102113" r="-4348" b="-3042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47628820"/>
                      </a:ext>
                    </a:extLst>
                  </a:tr>
                  <a:tr h="86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113" t="-202113" r="-401408" b="-20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2113" t="-202113" r="-301408" b="-20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2113" t="-202113" r="-201408" b="-20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2113" t="-202113" r="-101408" b="-20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13768" t="-202113" r="-4348" b="-2042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3887591"/>
                      </a:ext>
                    </a:extLst>
                  </a:tr>
                  <a:tr h="86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113" t="-302113" r="-401408" b="-10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2113" t="-302113" r="-301408" b="-10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2113" t="-302113" r="-201408" b="-10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2113" t="-302113" r="-101408" b="-10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13768" t="-302113" r="-4348" b="-1042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2952585"/>
                      </a:ext>
                    </a:extLst>
                  </a:tr>
                  <a:tr h="864000">
                    <a:tc>
                      <a:txBody>
                        <a:bodyPr/>
                        <a:lstStyle/>
                        <a:p>
                          <a:pPr algn="ctr"/>
                          <a:endParaRPr lang="en-GB" sz="1800" dirty="0">
                            <a:solidFill>
                              <a:srgbClr val="00000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2113" t="-402113" r="-301408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2113" t="-402113" r="-201408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2113" t="-402113" r="-101408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solidFill>
                                <a:srgbClr val="000000"/>
                              </a:solidFill>
                              <a:latin typeface="+mn-lt"/>
                            </a:rPr>
                            <a:t>FINISH</a:t>
                          </a:r>
                          <a:endParaRPr lang="en-GB" sz="1800" dirty="0">
                            <a:solidFill>
                              <a:srgbClr val="00000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0980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6004849" y="1739894"/>
            <a:ext cx="46685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Find a path from the START to the FINISH where the fractions increase in size with each step. </a:t>
            </a:r>
          </a:p>
          <a:p>
            <a:endParaRPr lang="en-GB" sz="1600" dirty="0">
              <a:solidFill>
                <a:srgbClr val="000000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You can move in any direction. </a:t>
            </a:r>
          </a:p>
          <a:p>
            <a:endParaRPr lang="en-GB" sz="1600" dirty="0">
              <a:solidFill>
                <a:srgbClr val="000000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Explain how you knew that the next fraction was larger.</a:t>
            </a:r>
          </a:p>
          <a:p>
            <a:endParaRPr lang="en-GB" sz="1600" dirty="0">
              <a:solidFill>
                <a:srgbClr val="000000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What’s the shortest pathway?</a:t>
            </a:r>
          </a:p>
          <a:p>
            <a:endParaRPr lang="en-GB" sz="1600" dirty="0">
              <a:solidFill>
                <a:srgbClr val="000000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What’s the longest pathway?</a:t>
            </a:r>
          </a:p>
          <a:p>
            <a:endParaRPr lang="en-GB" sz="1600" dirty="0">
              <a:solidFill>
                <a:srgbClr val="000000"/>
              </a:solidFill>
              <a:latin typeface="Nunito Sans" pitchFamily="2" charset="0"/>
              <a:cs typeface="Arial" panose="020B0604020202020204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B940EA3F-7DD0-F5F8-13DB-923C602FF8C9}"/>
              </a:ext>
            </a:extLst>
          </p:cNvPr>
          <p:cNvSpPr txBox="1">
            <a:spLocks/>
          </p:cNvSpPr>
          <p:nvPr/>
        </p:nvSpPr>
        <p:spPr>
          <a:xfrm>
            <a:off x="1504849" y="17479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Start to finish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C20897-7C1C-6DCD-F1EF-B7260E66A918}"/>
              </a:ext>
            </a:extLst>
          </p:cNvPr>
          <p:cNvSpPr/>
          <p:nvPr/>
        </p:nvSpPr>
        <p:spPr>
          <a:xfrm>
            <a:off x="4007768" y="1188268"/>
            <a:ext cx="720080" cy="728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168F4D-AF1E-C0DA-9C75-5949A84D45E5}"/>
              </a:ext>
            </a:extLst>
          </p:cNvPr>
          <p:cNvSpPr/>
          <p:nvPr/>
        </p:nvSpPr>
        <p:spPr>
          <a:xfrm>
            <a:off x="3125890" y="2903422"/>
            <a:ext cx="720080" cy="728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6719FA-4C3A-0E11-7A9F-3AAA68E57C91}"/>
              </a:ext>
            </a:extLst>
          </p:cNvPr>
          <p:cNvSpPr/>
          <p:nvPr/>
        </p:nvSpPr>
        <p:spPr>
          <a:xfrm>
            <a:off x="4830133" y="3753381"/>
            <a:ext cx="720080" cy="728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Graphic 7" descr="Holly outline">
            <a:extLst>
              <a:ext uri="{FF2B5EF4-FFF2-40B4-BE49-F238E27FC236}">
                <a16:creationId xmlns:a16="http://schemas.microsoft.com/office/drawing/2014/main" id="{B187AC5E-B55B-57A6-6D15-BF17DC41D0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98366" y="4636022"/>
            <a:ext cx="737194" cy="737194"/>
          </a:xfrm>
          <a:prstGeom prst="rect">
            <a:avLst/>
          </a:prstGeom>
        </p:spPr>
      </p:pic>
      <p:pic>
        <p:nvPicPr>
          <p:cNvPr id="14" name="Graphic 13" descr="Holiday tree outline">
            <a:extLst>
              <a:ext uri="{FF2B5EF4-FFF2-40B4-BE49-F238E27FC236}">
                <a16:creationId xmlns:a16="http://schemas.microsoft.com/office/drawing/2014/main" id="{029EB11D-08DC-D175-4503-DAA3957F69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54684" y="3771926"/>
            <a:ext cx="737194" cy="737194"/>
          </a:xfrm>
          <a:prstGeom prst="rect">
            <a:avLst/>
          </a:prstGeom>
        </p:spPr>
      </p:pic>
      <p:pic>
        <p:nvPicPr>
          <p:cNvPr id="16" name="Graphic 15" descr="Bells outline">
            <a:extLst>
              <a:ext uri="{FF2B5EF4-FFF2-40B4-BE49-F238E27FC236}">
                <a16:creationId xmlns:a16="http://schemas.microsoft.com/office/drawing/2014/main" id="{83C2FC54-252A-5EDF-891E-419AA5D747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92079" y="1188268"/>
            <a:ext cx="737194" cy="737194"/>
          </a:xfrm>
          <a:prstGeom prst="rect">
            <a:avLst/>
          </a:prstGeom>
        </p:spPr>
      </p:pic>
      <p:pic>
        <p:nvPicPr>
          <p:cNvPr id="18" name="Graphic 17" descr="Holiday wreath outline">
            <a:extLst>
              <a:ext uri="{FF2B5EF4-FFF2-40B4-BE49-F238E27FC236}">
                <a16:creationId xmlns:a16="http://schemas.microsoft.com/office/drawing/2014/main" id="{53B4AFA5-4DA1-F8DC-20A8-263CFAE04D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46665" y="2894791"/>
            <a:ext cx="737194" cy="737194"/>
          </a:xfrm>
          <a:prstGeom prst="rect">
            <a:avLst/>
          </a:prstGeom>
        </p:spPr>
      </p:pic>
      <p:pic>
        <p:nvPicPr>
          <p:cNvPr id="24" name="Picture 23" descr="A red mug with a white whipped cream and a lollipop&#10;&#10;Description automatically generated">
            <a:extLst>
              <a:ext uri="{FF2B5EF4-FFF2-40B4-BE49-F238E27FC236}">
                <a16:creationId xmlns:a16="http://schemas.microsoft.com/office/drawing/2014/main" id="{60859E97-4E68-CF60-2302-A00BF518FB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4932179"/>
            <a:ext cx="1420576" cy="217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51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59833" y="997237"/>
            <a:ext cx="9145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GB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" pitchFamily="2" charset="0"/>
                <a:cs typeface="Arial" panose="020B0604020202020204" pitchFamily="34" charset="0"/>
              </a:rPr>
              <a:t>Teams are cutting lengths of ribbon for gift wrapping</a:t>
            </a:r>
            <a:r>
              <a:rPr kumimoji="0" lang="en-GB" sz="16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" pitchFamily="2" charset="0"/>
                <a:cs typeface="Arial" panose="020B0604020202020204" pitchFamily="34" charset="0"/>
              </a:rPr>
              <a:t>.</a:t>
            </a:r>
          </a:p>
          <a:p>
            <a:pPr lvl="0">
              <a:defRPr/>
            </a:pPr>
            <a:r>
              <a:rPr kumimoji="0" lang="en-GB" sz="16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" pitchFamily="2" charset="0"/>
                <a:cs typeface="Arial" panose="020B0604020202020204" pitchFamily="34" charset="0"/>
              </a:rPr>
              <a:t>The table shows how the ribbon is cut by each team.</a:t>
            </a:r>
            <a:endParaRPr kumimoji="0" lang="en-GB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" pitchFamily="2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529943" y="4861632"/>
            <a:ext cx="3477287" cy="950021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Sans" pitchFamily="2" charset="0"/>
                <a:ea typeface="+mn-ea"/>
                <a:cs typeface="Arial" panose="020B0604020202020204" pitchFamily="34" charset="0"/>
              </a:rPr>
              <a:t>This activity could be adapted for different year groups by providing a length of border</a:t>
            </a:r>
            <a:r>
              <a:rPr kumimoji="0" lang="en-GB" sz="1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Sans" pitchFamily="2" charset="0"/>
                <a:ea typeface="+mn-ea"/>
                <a:cs typeface="Arial" panose="020B0604020202020204" pitchFamily="34" charset="0"/>
              </a:rPr>
              <a:t> roll for them to cut 4 ½ m into 3 equal lengths and measure to find each length.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Sans" pitchFamily="2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6627035"/>
                  </p:ext>
                </p:extLst>
              </p:nvPr>
            </p:nvGraphicFramePr>
            <p:xfrm>
              <a:off x="2155254" y="1686035"/>
              <a:ext cx="7881492" cy="3285348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600434">
                      <a:extLst>
                        <a:ext uri="{9D8B030D-6E8A-4147-A177-3AD203B41FA5}">
                          <a16:colId xmlns:a16="http://schemas.microsoft.com/office/drawing/2014/main" val="3319114537"/>
                        </a:ext>
                      </a:extLst>
                    </a:gridCol>
                    <a:gridCol w="3653894">
                      <a:extLst>
                        <a:ext uri="{9D8B030D-6E8A-4147-A177-3AD203B41FA5}">
                          <a16:colId xmlns:a16="http://schemas.microsoft.com/office/drawing/2014/main" val="3589936864"/>
                        </a:ext>
                      </a:extLst>
                    </a:gridCol>
                    <a:gridCol w="2627164">
                      <a:extLst>
                        <a:ext uri="{9D8B030D-6E8A-4147-A177-3AD203B41FA5}">
                          <a16:colId xmlns:a16="http://schemas.microsoft.com/office/drawing/2014/main" val="3624252520"/>
                        </a:ext>
                      </a:extLst>
                    </a:gridCol>
                  </a:tblGrid>
                  <a:tr h="3668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000000"/>
                              </a:solidFill>
                            </a:rPr>
                            <a:t>TOTAL NEEDED</a:t>
                          </a:r>
                          <a:endParaRPr lang="en-GB" sz="1400" dirty="0">
                            <a:solidFill>
                              <a:srgbClr val="000000"/>
                            </a:solidFill>
                            <a:latin typeface="Nunito Sans" pitchFamily="2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000000"/>
                              </a:solidFill>
                            </a:rPr>
                            <a:t>TEAMS AND RIBBON LENGTHS</a:t>
                          </a:r>
                          <a:endParaRPr lang="en-GB" sz="1400" dirty="0">
                            <a:solidFill>
                              <a:srgbClr val="000000"/>
                            </a:solidFill>
                            <a:latin typeface="Nunito Sans" pitchFamily="2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122221"/>
                      </a:ext>
                    </a:extLst>
                  </a:tr>
                  <a:tr h="366804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000000"/>
                              </a:solidFill>
                            </a:rPr>
                            <a:t>4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dirty="0">
                              <a:solidFill>
                                <a:srgbClr val="000000"/>
                              </a:solidFill>
                            </a:rPr>
                            <a:t> m</a:t>
                          </a:r>
                          <a:endParaRPr lang="en-GB" sz="1400" dirty="0">
                            <a:solidFill>
                              <a:srgbClr val="000000"/>
                            </a:solidFill>
                            <a:latin typeface="Nunito Sans" pitchFamily="2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</a:rPr>
                            <a:t>Team Joy</a:t>
                          </a:r>
                          <a:endParaRPr lang="en-GB" sz="1400" b="1" dirty="0">
                            <a:solidFill>
                              <a:srgbClr val="000000"/>
                            </a:solidFill>
                            <a:latin typeface="Nunito Sans" pitchFamily="2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</a:rPr>
                            <a:t>Team Light</a:t>
                          </a:r>
                          <a:endParaRPr lang="en-GB" sz="1400" b="1" dirty="0">
                            <a:solidFill>
                              <a:srgbClr val="000000"/>
                            </a:solidFill>
                            <a:latin typeface="Nunito Sans" pitchFamily="2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457253"/>
                      </a:ext>
                    </a:extLst>
                  </a:tr>
                  <a:tr h="366804">
                    <a:tc v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000000"/>
                              </a:solidFill>
                            </a:rPr>
                            <a:t> 3 lengths of 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dirty="0">
                              <a:solidFill>
                                <a:srgbClr val="000000"/>
                              </a:solidFill>
                            </a:rPr>
                            <a:t> m </a:t>
                          </a:r>
                          <a:endParaRPr lang="en-GB" sz="1400" dirty="0">
                            <a:solidFill>
                              <a:srgbClr val="000000"/>
                            </a:solidFill>
                            <a:latin typeface="Nunito Sans" pitchFamily="2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000000"/>
                              </a:solidFill>
                            </a:rPr>
                            <a:t>A</a:t>
                          </a:r>
                          <a:r>
                            <a:rPr lang="en-GB" sz="1400" baseline="0" dirty="0">
                              <a:solidFill>
                                <a:srgbClr val="000000"/>
                              </a:solidFill>
                            </a:rPr>
                            <a:t> 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dirty="0">
                              <a:solidFill>
                                <a:srgbClr val="000000"/>
                              </a:solidFill>
                            </a:rPr>
                            <a:t> m length and a 3m length</a:t>
                          </a:r>
                          <a:endParaRPr lang="en-GB" sz="1400" dirty="0">
                            <a:solidFill>
                              <a:srgbClr val="000000"/>
                            </a:solidFill>
                            <a:latin typeface="Nunito Sans" pitchFamily="2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89658293"/>
                      </a:ext>
                    </a:extLst>
                  </a:tr>
                  <a:tr h="366804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000000"/>
                              </a:solidFill>
                            </a:rPr>
                            <a:t>5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dirty="0">
                              <a:solidFill>
                                <a:srgbClr val="000000"/>
                              </a:solidFill>
                            </a:rPr>
                            <a:t> m</a:t>
                          </a:r>
                          <a:endParaRPr lang="en-GB" sz="1400" dirty="0">
                            <a:solidFill>
                              <a:srgbClr val="000000"/>
                            </a:solidFill>
                            <a:latin typeface="Nunito Sans" pitchFamily="2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</a:rPr>
                            <a:t>Team Sparkle</a:t>
                          </a:r>
                          <a:endParaRPr lang="en-GB" sz="1400" b="1" dirty="0">
                            <a:solidFill>
                              <a:srgbClr val="000000"/>
                            </a:solidFill>
                            <a:latin typeface="Nunito Sans" pitchFamily="2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</a:rPr>
                            <a:t>Team Glitter</a:t>
                          </a:r>
                          <a:endParaRPr lang="en-GB" sz="1400" b="1" dirty="0">
                            <a:solidFill>
                              <a:srgbClr val="000000"/>
                            </a:solidFill>
                            <a:latin typeface="Nunito Sans" pitchFamily="2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12411544"/>
                      </a:ext>
                    </a:extLst>
                  </a:tr>
                  <a:tr h="366804">
                    <a:tc vMerge="1">
                      <a:txBody>
                        <a:bodyPr/>
                        <a:lstStyle/>
                        <a:p>
                          <a:pPr algn="ctr"/>
                          <a:endParaRPr lang="en-GB" sz="1800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000000"/>
                              </a:solidFill>
                            </a:rPr>
                            <a:t>4 lengths</a:t>
                          </a:r>
                          <a:r>
                            <a:rPr lang="en-GB" sz="1400" baseline="0" dirty="0">
                              <a:solidFill>
                                <a:srgbClr val="000000"/>
                              </a:solidFill>
                            </a:rPr>
                            <a:t> of 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/>
                              </m:f>
                            </m:oMath>
                          </a14:m>
                          <a:r>
                            <a:rPr lang="en-GB" sz="1400" dirty="0">
                              <a:solidFill>
                                <a:srgbClr val="000000"/>
                              </a:solidFill>
                            </a:rPr>
                            <a:t> m</a:t>
                          </a:r>
                          <a:endParaRPr lang="en-GB" sz="1400" dirty="0">
                            <a:solidFill>
                              <a:srgbClr val="000000"/>
                            </a:solidFill>
                            <a:latin typeface="Nunito Sans" pitchFamily="2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000000"/>
                              </a:solidFill>
                            </a:rPr>
                            <a:t>A 4m length and a 1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/>
                              </m:f>
                            </m:oMath>
                          </a14:m>
                          <a:r>
                            <a:rPr lang="en-GB" sz="1400" dirty="0">
                              <a:solidFill>
                                <a:srgbClr val="000000"/>
                              </a:solidFill>
                            </a:rPr>
                            <a:t> m length</a:t>
                          </a:r>
                          <a:endParaRPr lang="en-GB" sz="1400" dirty="0">
                            <a:solidFill>
                              <a:srgbClr val="000000"/>
                            </a:solidFill>
                            <a:latin typeface="Nunito Sans" pitchFamily="2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522078"/>
                      </a:ext>
                    </a:extLst>
                  </a:tr>
                  <a:tr h="366804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000000"/>
                              </a:solidFill>
                            </a:rPr>
                            <a:t>6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dirty="0">
                              <a:solidFill>
                                <a:srgbClr val="000000"/>
                              </a:solidFill>
                            </a:rPr>
                            <a:t> m</a:t>
                          </a:r>
                          <a:endParaRPr lang="en-GB" sz="1400" dirty="0">
                            <a:solidFill>
                              <a:srgbClr val="000000"/>
                            </a:solidFill>
                            <a:latin typeface="Nunito Sans" pitchFamily="2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</a:rPr>
                            <a:t>Team Icicle</a:t>
                          </a:r>
                          <a:endParaRPr lang="en-GB" sz="1400" b="1" dirty="0">
                            <a:solidFill>
                              <a:srgbClr val="000000"/>
                            </a:solidFill>
                            <a:latin typeface="Nunito Sans" pitchFamily="2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</a:rPr>
                            <a:t>Team Snowflake</a:t>
                          </a:r>
                          <a:endParaRPr lang="en-GB" sz="1400" b="1" dirty="0">
                            <a:solidFill>
                              <a:srgbClr val="000000"/>
                            </a:solidFill>
                            <a:latin typeface="Nunito Sans" pitchFamily="2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39401303"/>
                      </a:ext>
                    </a:extLst>
                  </a:tr>
                  <a:tr h="366804">
                    <a:tc vMerge="1">
                      <a:txBody>
                        <a:bodyPr/>
                        <a:lstStyle/>
                        <a:p>
                          <a:pPr algn="ctr"/>
                          <a:endParaRPr lang="en-GB" sz="1800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000000"/>
                              </a:solidFill>
                            </a:rPr>
                            <a:t>lengths</a:t>
                          </a:r>
                          <a:r>
                            <a:rPr lang="en-GB" sz="1400" baseline="0" dirty="0">
                              <a:solidFill>
                                <a:srgbClr val="000000"/>
                              </a:solidFill>
                            </a:rPr>
                            <a:t> of 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/>
                              </m:f>
                            </m:oMath>
                          </a14:m>
                          <a:r>
                            <a:rPr lang="en-GB" sz="1400" dirty="0">
                              <a:solidFill>
                                <a:srgbClr val="000000"/>
                              </a:solidFill>
                            </a:rPr>
                            <a:t> m</a:t>
                          </a:r>
                          <a:endParaRPr lang="en-GB" sz="1400" dirty="0">
                            <a:solidFill>
                              <a:srgbClr val="000000"/>
                            </a:solidFill>
                            <a:latin typeface="Nunito Sans" pitchFamily="2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</a:rPr>
                            <a:t>A 5m length and a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/>
                              </m:f>
                            </m:oMath>
                          </a14:m>
                          <a:r>
                            <a:rPr lang="en-GB" sz="1400" dirty="0">
                              <a:solidFill>
                                <a:srgbClr val="000000"/>
                              </a:solidFill>
                            </a:rPr>
                            <a:t> m length</a:t>
                          </a:r>
                          <a:endParaRPr lang="en-GB" sz="1400" dirty="0">
                            <a:solidFill>
                              <a:srgbClr val="000000"/>
                            </a:solidFill>
                            <a:latin typeface="Nunito Sans" pitchFamily="2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514395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6627035"/>
                  </p:ext>
                </p:extLst>
              </p:nvPr>
            </p:nvGraphicFramePr>
            <p:xfrm>
              <a:off x="2155254" y="1686035"/>
              <a:ext cx="7881492" cy="3285348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600434">
                      <a:extLst>
                        <a:ext uri="{9D8B030D-6E8A-4147-A177-3AD203B41FA5}">
                          <a16:colId xmlns:a16="http://schemas.microsoft.com/office/drawing/2014/main" val="3319114537"/>
                        </a:ext>
                      </a:extLst>
                    </a:gridCol>
                    <a:gridCol w="3653894">
                      <a:extLst>
                        <a:ext uri="{9D8B030D-6E8A-4147-A177-3AD203B41FA5}">
                          <a16:colId xmlns:a16="http://schemas.microsoft.com/office/drawing/2014/main" val="3589936864"/>
                        </a:ext>
                      </a:extLst>
                    </a:gridCol>
                    <a:gridCol w="2627164">
                      <a:extLst>
                        <a:ext uri="{9D8B030D-6E8A-4147-A177-3AD203B41FA5}">
                          <a16:colId xmlns:a16="http://schemas.microsoft.com/office/drawing/2014/main" val="3624252520"/>
                        </a:ext>
                      </a:extLst>
                    </a:gridCol>
                  </a:tblGrid>
                  <a:tr h="3668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000000"/>
                              </a:solidFill>
                            </a:rPr>
                            <a:t>TOTAL NEEDED</a:t>
                          </a:r>
                          <a:endParaRPr lang="en-GB" sz="1400" dirty="0">
                            <a:solidFill>
                              <a:srgbClr val="000000"/>
                            </a:solidFill>
                            <a:latin typeface="Nunito Sans" pitchFamily="2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000000"/>
                              </a:solidFill>
                            </a:rPr>
                            <a:t>TEAMS AND RIBBON LENGTHS</a:t>
                          </a:r>
                          <a:endParaRPr lang="en-GB" sz="1400" dirty="0">
                            <a:solidFill>
                              <a:srgbClr val="000000"/>
                            </a:solidFill>
                            <a:latin typeface="Nunito Sans" pitchFamily="2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122221"/>
                      </a:ext>
                    </a:extLst>
                  </a:tr>
                  <a:tr h="36680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80" t="-38125" r="-393536" b="-20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</a:rPr>
                            <a:t>Team Joy</a:t>
                          </a:r>
                          <a:endParaRPr lang="en-GB" sz="1400" b="1" dirty="0">
                            <a:solidFill>
                              <a:srgbClr val="000000"/>
                            </a:solidFill>
                            <a:latin typeface="Nunito Sans" pitchFamily="2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</a:rPr>
                            <a:t>Team Light</a:t>
                          </a:r>
                          <a:endParaRPr lang="en-GB" sz="1400" b="1" dirty="0">
                            <a:solidFill>
                              <a:srgbClr val="000000"/>
                            </a:solidFill>
                            <a:latin typeface="Nunito Sans" pitchFamily="2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457253"/>
                      </a:ext>
                    </a:extLst>
                  </a:tr>
                  <a:tr h="606044">
                    <a:tc v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4000" t="-123232" r="-72500" b="-3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464" t="-123232" r="-928" b="-3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9658293"/>
                      </a:ext>
                    </a:extLst>
                  </a:tr>
                  <a:tr h="36680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80" t="-138125" r="-393536" b="-10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</a:rPr>
                            <a:t>Team Sparkle</a:t>
                          </a:r>
                          <a:endParaRPr lang="en-GB" sz="1400" b="1" dirty="0">
                            <a:solidFill>
                              <a:srgbClr val="000000"/>
                            </a:solidFill>
                            <a:latin typeface="Nunito Sans" pitchFamily="2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</a:rPr>
                            <a:t>Team Glitter</a:t>
                          </a:r>
                          <a:endParaRPr lang="en-GB" sz="1400" b="1" dirty="0">
                            <a:solidFill>
                              <a:srgbClr val="000000"/>
                            </a:solidFill>
                            <a:latin typeface="Nunito Sans" pitchFamily="2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12411544"/>
                      </a:ext>
                    </a:extLst>
                  </a:tr>
                  <a:tr h="606044">
                    <a:tc vMerge="1">
                      <a:txBody>
                        <a:bodyPr/>
                        <a:lstStyle/>
                        <a:p>
                          <a:pPr algn="ctr"/>
                          <a:endParaRPr lang="en-GB" sz="1800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4000" t="-281000" r="-72500" b="-1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464" t="-281000" r="-928" b="-17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22078"/>
                      </a:ext>
                    </a:extLst>
                  </a:tr>
                  <a:tr h="36680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80" t="-238125" r="-393536" b="-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</a:rPr>
                            <a:t>Team Icicle</a:t>
                          </a:r>
                          <a:endParaRPr lang="en-GB" sz="1400" b="1" dirty="0">
                            <a:solidFill>
                              <a:srgbClr val="000000"/>
                            </a:solidFill>
                            <a:latin typeface="Nunito Sans" pitchFamily="2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</a:rPr>
                            <a:t>Team Snowflake</a:t>
                          </a:r>
                          <a:endParaRPr lang="en-GB" sz="1400" b="1" dirty="0">
                            <a:solidFill>
                              <a:srgbClr val="000000"/>
                            </a:solidFill>
                            <a:latin typeface="Nunito Sans" pitchFamily="2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39401303"/>
                      </a:ext>
                    </a:extLst>
                  </a:tr>
                  <a:tr h="606044">
                    <a:tc vMerge="1">
                      <a:txBody>
                        <a:bodyPr/>
                        <a:lstStyle/>
                        <a:p>
                          <a:pPr algn="ctr"/>
                          <a:endParaRPr lang="en-GB" sz="1800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4000" t="-441000" r="-72500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464" t="-441000" r="-928" b="-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143953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1504849" y="5097763"/>
            <a:ext cx="860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What do you notice about the lengths being cut? </a:t>
            </a:r>
            <a:r>
              <a:rPr lang="en-GB" sz="1600" b="1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Can you continue the pattern?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CCE90AA0-70FA-E5E0-6934-FE7EA79A4FAD}"/>
              </a:ext>
            </a:extLst>
          </p:cNvPr>
          <p:cNvSpPr txBox="1">
            <a:spLocks/>
          </p:cNvSpPr>
          <p:nvPr/>
        </p:nvSpPr>
        <p:spPr>
          <a:xfrm>
            <a:off x="1504849" y="17479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Ribbon for wrapping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3FD9AB-1928-FA62-13F5-BF95DB4F328B}"/>
              </a:ext>
            </a:extLst>
          </p:cNvPr>
          <p:cNvGrpSpPr/>
          <p:nvPr/>
        </p:nvGrpSpPr>
        <p:grpSpPr>
          <a:xfrm>
            <a:off x="4632780" y="3639270"/>
            <a:ext cx="5016425" cy="1281289"/>
            <a:chOff x="4632780" y="3639270"/>
            <a:chExt cx="5016425" cy="128128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841B01E-0D3D-A612-E267-4130B3E232A1}"/>
                </a:ext>
              </a:extLst>
            </p:cNvPr>
            <p:cNvGrpSpPr/>
            <p:nvPr/>
          </p:nvGrpSpPr>
          <p:grpSpPr>
            <a:xfrm>
              <a:off x="4632780" y="3639270"/>
              <a:ext cx="5016425" cy="1281289"/>
              <a:chOff x="3490448" y="3233055"/>
              <a:chExt cx="5016425" cy="1281289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490448" y="4060371"/>
                <a:ext cx="270892" cy="36682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8013438" y="4060371"/>
                <a:ext cx="270892" cy="36682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732153" y="4318400"/>
                <a:ext cx="184941" cy="1959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321932" y="4212204"/>
                <a:ext cx="184941" cy="1959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804161" y="3331027"/>
                <a:ext cx="184941" cy="1959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229462" y="3233055"/>
                <a:ext cx="184941" cy="1959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C99A072-1844-5208-9919-8BA974198AB0}"/>
                </a:ext>
              </a:extLst>
            </p:cNvPr>
            <p:cNvSpPr/>
            <p:nvPr/>
          </p:nvSpPr>
          <p:spPr>
            <a:xfrm>
              <a:off x="7824192" y="4466586"/>
              <a:ext cx="270892" cy="366821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2EBA3C9E-620C-66E2-18E8-BD4CFBF4F7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39"/>
          <a:stretch/>
        </p:blipFill>
        <p:spPr>
          <a:xfrm>
            <a:off x="10525624" y="4941168"/>
            <a:ext cx="1514608" cy="183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835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14">
            <a:extLst>
              <a:ext uri="{FF2B5EF4-FFF2-40B4-BE49-F238E27FC236}">
                <a16:creationId xmlns:a16="http://schemas.microsoft.com/office/drawing/2014/main" id="{0C502FA3-0D99-40F0-B153-18BDAF713E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246930"/>
              </p:ext>
            </p:extLst>
          </p:nvPr>
        </p:nvGraphicFramePr>
        <p:xfrm>
          <a:off x="1630437" y="2008212"/>
          <a:ext cx="4257036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506">
                  <a:extLst>
                    <a:ext uri="{9D8B030D-6E8A-4147-A177-3AD203B41FA5}">
                      <a16:colId xmlns:a16="http://schemas.microsoft.com/office/drawing/2014/main" val="1338478594"/>
                    </a:ext>
                  </a:extLst>
                </a:gridCol>
                <a:gridCol w="709506">
                  <a:extLst>
                    <a:ext uri="{9D8B030D-6E8A-4147-A177-3AD203B41FA5}">
                      <a16:colId xmlns:a16="http://schemas.microsoft.com/office/drawing/2014/main" val="4267095294"/>
                    </a:ext>
                  </a:extLst>
                </a:gridCol>
                <a:gridCol w="709506">
                  <a:extLst>
                    <a:ext uri="{9D8B030D-6E8A-4147-A177-3AD203B41FA5}">
                      <a16:colId xmlns:a16="http://schemas.microsoft.com/office/drawing/2014/main" val="3311358060"/>
                    </a:ext>
                  </a:extLst>
                </a:gridCol>
                <a:gridCol w="709506">
                  <a:extLst>
                    <a:ext uri="{9D8B030D-6E8A-4147-A177-3AD203B41FA5}">
                      <a16:colId xmlns:a16="http://schemas.microsoft.com/office/drawing/2014/main" val="3125865831"/>
                    </a:ext>
                  </a:extLst>
                </a:gridCol>
                <a:gridCol w="709506">
                  <a:extLst>
                    <a:ext uri="{9D8B030D-6E8A-4147-A177-3AD203B41FA5}">
                      <a16:colId xmlns:a16="http://schemas.microsoft.com/office/drawing/2014/main" val="4292857182"/>
                    </a:ext>
                  </a:extLst>
                </a:gridCol>
                <a:gridCol w="709506">
                  <a:extLst>
                    <a:ext uri="{9D8B030D-6E8A-4147-A177-3AD203B41FA5}">
                      <a16:colId xmlns:a16="http://schemas.microsoft.com/office/drawing/2014/main" val="195142045"/>
                    </a:ext>
                  </a:extLst>
                </a:gridCol>
              </a:tblGrid>
              <a:tr h="790739">
                <a:tc>
                  <a:txBody>
                    <a:bodyPr/>
                    <a:lstStyle/>
                    <a:p>
                      <a:pPr algn="ctr"/>
                      <a:endParaRPr lang="en-GB" sz="48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04409"/>
                  </a:ext>
                </a:extLst>
              </a:tr>
              <a:tr h="790739"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332981"/>
                  </a:ext>
                </a:extLst>
              </a:tr>
              <a:tr h="790739">
                <a:tc>
                  <a:txBody>
                    <a:bodyPr/>
                    <a:lstStyle/>
                    <a:p>
                      <a:pPr algn="ctr"/>
                      <a:endParaRPr lang="en-GB" sz="48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34151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594D33C-5173-4575-A2CA-DED649FF6A4E}"/>
              </a:ext>
            </a:extLst>
          </p:cNvPr>
          <p:cNvSpPr txBox="1"/>
          <p:nvPr/>
        </p:nvSpPr>
        <p:spPr>
          <a:xfrm>
            <a:off x="1334380" y="1358927"/>
            <a:ext cx="3395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is the value of           if…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9F9228-C156-4C9B-82DB-C448B25DAF9B}"/>
              </a:ext>
            </a:extLst>
          </p:cNvPr>
          <p:cNvSpPr txBox="1"/>
          <p:nvPr/>
        </p:nvSpPr>
        <p:spPr>
          <a:xfrm>
            <a:off x="7073003" y="1622777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squared =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2877E9-4D27-47B2-8039-55B77DD5070F}"/>
              </a:ext>
            </a:extLst>
          </p:cNvPr>
          <p:cNvSpPr txBox="1"/>
          <p:nvPr/>
        </p:nvSpPr>
        <p:spPr>
          <a:xfrm>
            <a:off x="7065530" y="2514903"/>
            <a:ext cx="3233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 the product of           and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900839-2C55-45AB-9F56-C62B58F05DAA}"/>
              </a:ext>
            </a:extLst>
          </p:cNvPr>
          <p:cNvSpPr txBox="1"/>
          <p:nvPr/>
        </p:nvSpPr>
        <p:spPr>
          <a:xfrm>
            <a:off x="6415926" y="3515530"/>
            <a:ext cx="6742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difference between                and                   </a:t>
            </a:r>
          </a:p>
          <a:p>
            <a:endParaRPr lang="en-GB" dirty="0"/>
          </a:p>
          <a:p>
            <a:r>
              <a:rPr lang="en-GB" dirty="0"/>
              <a:t>equals  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B7FD3EBB-3A8E-EB66-1624-2F6DDA644CD4}"/>
              </a:ext>
            </a:extLst>
          </p:cNvPr>
          <p:cNvSpPr txBox="1">
            <a:spLocks/>
          </p:cNvSpPr>
          <p:nvPr/>
        </p:nvSpPr>
        <p:spPr>
          <a:xfrm>
            <a:off x="1504849" y="17479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A take away treat</a:t>
            </a:r>
          </a:p>
        </p:txBody>
      </p:sp>
      <p:pic>
        <p:nvPicPr>
          <p:cNvPr id="12" name="Graphic 11" descr="Holly outline">
            <a:extLst>
              <a:ext uri="{FF2B5EF4-FFF2-40B4-BE49-F238E27FC236}">
                <a16:creationId xmlns:a16="http://schemas.microsoft.com/office/drawing/2014/main" id="{2A79EB05-FED1-485F-22AB-DF0FBCA2D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51584" y="2050284"/>
            <a:ext cx="720080" cy="720080"/>
          </a:xfrm>
          <a:prstGeom prst="rect">
            <a:avLst/>
          </a:prstGeom>
        </p:spPr>
      </p:pic>
      <p:pic>
        <p:nvPicPr>
          <p:cNvPr id="32" name="Graphic 31" descr="Holiday tree outline">
            <a:extLst>
              <a:ext uri="{FF2B5EF4-FFF2-40B4-BE49-F238E27FC236}">
                <a16:creationId xmlns:a16="http://schemas.microsoft.com/office/drawing/2014/main" id="{64222543-1DA6-D93F-7FA1-ECBF135F4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95272" y="1164443"/>
            <a:ext cx="643000" cy="643000"/>
          </a:xfrm>
          <a:prstGeom prst="rect">
            <a:avLst/>
          </a:prstGeom>
        </p:spPr>
      </p:pic>
      <p:pic>
        <p:nvPicPr>
          <p:cNvPr id="34" name="Graphic 33" descr="Holiday wreath outline">
            <a:extLst>
              <a:ext uri="{FF2B5EF4-FFF2-40B4-BE49-F238E27FC236}">
                <a16:creationId xmlns:a16="http://schemas.microsoft.com/office/drawing/2014/main" id="{9C5D6D03-886F-5A16-61CA-940BEA179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25086" y="3712958"/>
            <a:ext cx="643000" cy="643000"/>
          </a:xfrm>
          <a:prstGeom prst="rect">
            <a:avLst/>
          </a:prstGeom>
        </p:spPr>
      </p:pic>
      <p:pic>
        <p:nvPicPr>
          <p:cNvPr id="36" name="Graphic 35" descr="Bells outline">
            <a:extLst>
              <a:ext uri="{FF2B5EF4-FFF2-40B4-BE49-F238E27FC236}">
                <a16:creationId xmlns:a16="http://schemas.microsoft.com/office/drawing/2014/main" id="{4F1A6D90-B44A-37D5-242E-74347D23E1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08587" y="3358457"/>
            <a:ext cx="643000" cy="643000"/>
          </a:xfrm>
          <a:prstGeom prst="rect">
            <a:avLst/>
          </a:prstGeom>
        </p:spPr>
      </p:pic>
      <p:pic>
        <p:nvPicPr>
          <p:cNvPr id="37" name="Graphic 36" descr="Holiday tree outline">
            <a:extLst>
              <a:ext uri="{FF2B5EF4-FFF2-40B4-BE49-F238E27FC236}">
                <a16:creationId xmlns:a16="http://schemas.microsoft.com/office/drawing/2014/main" id="{AAB742AE-F957-BE00-E4C2-F68163C81F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66262" y="3908159"/>
            <a:ext cx="643000" cy="643000"/>
          </a:xfrm>
          <a:prstGeom prst="rect">
            <a:avLst/>
          </a:prstGeom>
        </p:spPr>
      </p:pic>
      <p:pic>
        <p:nvPicPr>
          <p:cNvPr id="38" name="Graphic 37" descr="Holly outline">
            <a:extLst>
              <a:ext uri="{FF2B5EF4-FFF2-40B4-BE49-F238E27FC236}">
                <a16:creationId xmlns:a16="http://schemas.microsoft.com/office/drawing/2014/main" id="{0E1BC556-3C4B-D3D0-F528-4E8B8E080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38733" y="2307184"/>
            <a:ext cx="720080" cy="720080"/>
          </a:xfrm>
          <a:prstGeom prst="rect">
            <a:avLst/>
          </a:prstGeom>
        </p:spPr>
      </p:pic>
      <p:pic>
        <p:nvPicPr>
          <p:cNvPr id="40" name="Graphic 39" descr="Stocking outline">
            <a:extLst>
              <a:ext uri="{FF2B5EF4-FFF2-40B4-BE49-F238E27FC236}">
                <a16:creationId xmlns:a16="http://schemas.microsoft.com/office/drawing/2014/main" id="{632DBB87-E35D-9661-4684-CB7B4D894F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09433" y="2921156"/>
            <a:ext cx="642992" cy="642992"/>
          </a:xfrm>
          <a:prstGeom prst="rect">
            <a:avLst/>
          </a:prstGeom>
        </p:spPr>
      </p:pic>
      <p:pic>
        <p:nvPicPr>
          <p:cNvPr id="41" name="Graphic 40" descr="Stocking outline">
            <a:extLst>
              <a:ext uri="{FF2B5EF4-FFF2-40B4-BE49-F238E27FC236}">
                <a16:creationId xmlns:a16="http://schemas.microsoft.com/office/drawing/2014/main" id="{B4540507-DEDE-36B0-FA15-424E1B3AAF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93360" y="1482258"/>
            <a:ext cx="642992" cy="642992"/>
          </a:xfrm>
          <a:prstGeom prst="rect">
            <a:avLst/>
          </a:prstGeom>
        </p:spPr>
      </p:pic>
      <p:pic>
        <p:nvPicPr>
          <p:cNvPr id="42" name="Graphic 41" descr="Holiday wreath outline">
            <a:extLst>
              <a:ext uri="{FF2B5EF4-FFF2-40B4-BE49-F238E27FC236}">
                <a16:creationId xmlns:a16="http://schemas.microsoft.com/office/drawing/2014/main" id="{E184A096-E090-9E4C-607C-706DA2604A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37313" y="3352945"/>
            <a:ext cx="643000" cy="643000"/>
          </a:xfrm>
          <a:prstGeom prst="rect">
            <a:avLst/>
          </a:prstGeom>
        </p:spPr>
      </p:pic>
      <p:pic>
        <p:nvPicPr>
          <p:cNvPr id="43" name="Graphic 42" descr="Bells outline">
            <a:extLst>
              <a:ext uri="{FF2B5EF4-FFF2-40B4-BE49-F238E27FC236}">
                <a16:creationId xmlns:a16="http://schemas.microsoft.com/office/drawing/2014/main" id="{38AD3F2C-97C0-B711-9F91-EF6B19B7CA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15926" y="2414558"/>
            <a:ext cx="643000" cy="643000"/>
          </a:xfrm>
          <a:prstGeom prst="rect">
            <a:avLst/>
          </a:prstGeom>
        </p:spPr>
      </p:pic>
      <p:pic>
        <p:nvPicPr>
          <p:cNvPr id="45" name="Graphic 44" descr="Penguin outline">
            <a:extLst>
              <a:ext uri="{FF2B5EF4-FFF2-40B4-BE49-F238E27FC236}">
                <a16:creationId xmlns:a16="http://schemas.microsoft.com/office/drawing/2014/main" id="{F99B17C7-5C6A-479C-1776-0060E3E1306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48929" y="1432104"/>
            <a:ext cx="643000" cy="643000"/>
          </a:xfrm>
          <a:prstGeom prst="rect">
            <a:avLst/>
          </a:prstGeom>
        </p:spPr>
      </p:pic>
      <p:pic>
        <p:nvPicPr>
          <p:cNvPr id="46" name="Graphic 45" descr="Penguin outline">
            <a:extLst>
              <a:ext uri="{FF2B5EF4-FFF2-40B4-BE49-F238E27FC236}">
                <a16:creationId xmlns:a16="http://schemas.microsoft.com/office/drawing/2014/main" id="{99A13EBB-8EFB-7B34-04DC-56558D21B1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827232" y="2395566"/>
            <a:ext cx="643000" cy="643000"/>
          </a:xfrm>
          <a:prstGeom prst="rect">
            <a:avLst/>
          </a:prstGeom>
        </p:spPr>
      </p:pic>
      <p:pic>
        <p:nvPicPr>
          <p:cNvPr id="47" name="Picture 46" descr="A red mug with a white whipped cream and a lollipop&#10;&#10;Description automatically generated">
            <a:extLst>
              <a:ext uri="{FF2B5EF4-FFF2-40B4-BE49-F238E27FC236}">
                <a16:creationId xmlns:a16="http://schemas.microsoft.com/office/drawing/2014/main" id="{8BA07727-1DAC-8DEA-C869-671D4ADC468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4932179"/>
            <a:ext cx="1420576" cy="217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809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38">
            <a:extLst>
              <a:ext uri="{FF2B5EF4-FFF2-40B4-BE49-F238E27FC236}">
                <a16:creationId xmlns:a16="http://schemas.microsoft.com/office/drawing/2014/main" id="{C1566799-A7CB-4448-8865-EA74DDB5C4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045747"/>
              </p:ext>
            </p:extLst>
          </p:nvPr>
        </p:nvGraphicFramePr>
        <p:xfrm>
          <a:off x="4234596" y="1849222"/>
          <a:ext cx="6783041" cy="2896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1876">
                  <a:extLst>
                    <a:ext uri="{9D8B030D-6E8A-4147-A177-3AD203B41FA5}">
                      <a16:colId xmlns:a16="http://schemas.microsoft.com/office/drawing/2014/main" val="378676662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3904709884"/>
                    </a:ext>
                  </a:extLst>
                </a:gridCol>
                <a:gridCol w="1906949">
                  <a:extLst>
                    <a:ext uri="{9D8B030D-6E8A-4147-A177-3AD203B41FA5}">
                      <a16:colId xmlns:a16="http://schemas.microsoft.com/office/drawing/2014/main" val="3182987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If           is worth…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144738"/>
                  </a:ext>
                </a:extLst>
              </a:tr>
              <a:tr h="605153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</a:t>
                      </a:r>
                      <a:r>
                        <a:rPr lang="en-GB" baseline="30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= 81</a:t>
                      </a:r>
                      <a:endParaRPr lang="en-GB" baseline="300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</a:t>
                      </a:r>
                      <a:r>
                        <a:rPr lang="en-GB" baseline="30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= 81 </a:t>
                      </a:r>
                      <a:endParaRPr lang="en-GB" baseline="300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6754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162 = 81 x 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243 = 81 x 3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271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162 – 7 =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243 – 7 =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323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155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236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4237290"/>
                  </a:ext>
                </a:extLst>
              </a:tr>
            </a:tbl>
          </a:graphicData>
        </a:graphic>
      </p:graphicFrame>
      <p:sp>
        <p:nvSpPr>
          <p:cNvPr id="6" name="Title 2">
            <a:extLst>
              <a:ext uri="{FF2B5EF4-FFF2-40B4-BE49-F238E27FC236}">
                <a16:creationId xmlns:a16="http://schemas.microsoft.com/office/drawing/2014/main" id="{6058DFF0-CA65-7F16-0017-5851435FCBE6}"/>
              </a:ext>
            </a:extLst>
          </p:cNvPr>
          <p:cNvSpPr txBox="1">
            <a:spLocks/>
          </p:cNvSpPr>
          <p:nvPr/>
        </p:nvSpPr>
        <p:spPr>
          <a:xfrm>
            <a:off x="1504849" y="17479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A take away treat - solution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195C39-A7C3-E1FB-8A9C-95603436E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743" y="2159337"/>
            <a:ext cx="3112018" cy="18881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8C5E90-4966-E36A-05AE-3C27862E83D9}"/>
              </a:ext>
            </a:extLst>
          </p:cNvPr>
          <p:cNvSpPr txBox="1"/>
          <p:nvPr/>
        </p:nvSpPr>
        <p:spPr>
          <a:xfrm>
            <a:off x="1174363" y="2097201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 anchorCtr="1">
            <a:noAutofit/>
          </a:bodyPr>
          <a:lstStyle/>
          <a:p>
            <a:pPr algn="l"/>
            <a:r>
              <a:rPr lang="en-GB" sz="4400" i="0" dirty="0">
                <a:solidFill>
                  <a:schemeClr val="accent6"/>
                </a:solidFill>
                <a:latin typeface="Nunito Sans" pitchFamily="2" charset="77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FB02C4-0249-125A-4DA0-B1917FEEE66B}"/>
              </a:ext>
            </a:extLst>
          </p:cNvPr>
          <p:cNvSpPr txBox="1"/>
          <p:nvPr/>
        </p:nvSpPr>
        <p:spPr>
          <a:xfrm>
            <a:off x="920739" y="173612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 anchorCtr="1">
            <a:noAutofit/>
          </a:bodyPr>
          <a:lstStyle/>
          <a:p>
            <a:pPr algn="l"/>
            <a:r>
              <a:rPr lang="en-GB" sz="3600" i="0" dirty="0">
                <a:solidFill>
                  <a:schemeClr val="accent6"/>
                </a:solidFill>
                <a:latin typeface="Nunito Sans" pitchFamily="2" charset="77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284067-40F3-5887-28FA-4F1AB8A35039}"/>
              </a:ext>
            </a:extLst>
          </p:cNvPr>
          <p:cNvSpPr txBox="1"/>
          <p:nvPr/>
        </p:nvSpPr>
        <p:spPr>
          <a:xfrm>
            <a:off x="1922634" y="173612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 anchorCtr="1">
            <a:noAutofit/>
          </a:bodyPr>
          <a:lstStyle/>
          <a:p>
            <a:pPr algn="l"/>
            <a:r>
              <a:rPr lang="en-GB" sz="3600" i="0" dirty="0">
                <a:solidFill>
                  <a:schemeClr val="accent6"/>
                </a:solidFill>
                <a:latin typeface="Nunito Sans" pitchFamily="2" charset="77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EF70E4-77BE-0BE3-7CB4-A7F03F2E6E26}"/>
              </a:ext>
            </a:extLst>
          </p:cNvPr>
          <p:cNvSpPr txBox="1"/>
          <p:nvPr/>
        </p:nvSpPr>
        <p:spPr>
          <a:xfrm>
            <a:off x="2188501" y="265861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 anchorCtr="1">
            <a:noAutofit/>
          </a:bodyPr>
          <a:lstStyle/>
          <a:p>
            <a:pPr algn="l"/>
            <a:r>
              <a:rPr lang="en-GB" sz="4400" i="0" dirty="0">
                <a:solidFill>
                  <a:schemeClr val="accent6"/>
                </a:solidFill>
                <a:latin typeface="Nunito Sans" pitchFamily="2" charset="77"/>
              </a:rPr>
              <a:t>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8327C5-0CDE-174C-2804-44F8ECBEBA61}"/>
              </a:ext>
            </a:extLst>
          </p:cNvPr>
          <p:cNvSpPr txBox="1"/>
          <p:nvPr/>
        </p:nvSpPr>
        <p:spPr>
          <a:xfrm>
            <a:off x="3188970" y="326546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 anchorCtr="1">
            <a:noAutofit/>
          </a:bodyPr>
          <a:lstStyle/>
          <a:p>
            <a:pPr algn="l"/>
            <a:r>
              <a:rPr lang="en-GB" sz="4400" i="0" dirty="0">
                <a:solidFill>
                  <a:schemeClr val="accent6"/>
                </a:solidFill>
                <a:latin typeface="Nunito Sans" pitchFamily="2" charset="77"/>
              </a:rPr>
              <a:t>7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84A435-72B2-5A65-95A4-91A2426D2B97}"/>
              </a:ext>
            </a:extLst>
          </p:cNvPr>
          <p:cNvCxnSpPr>
            <a:cxnSpLocks/>
          </p:cNvCxnSpPr>
          <p:nvPr/>
        </p:nvCxnSpPr>
        <p:spPr>
          <a:xfrm flipV="1">
            <a:off x="1439426" y="2249640"/>
            <a:ext cx="364266" cy="42619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 descr="Holly outline">
            <a:extLst>
              <a:ext uri="{FF2B5EF4-FFF2-40B4-BE49-F238E27FC236}">
                <a16:creationId xmlns:a16="http://schemas.microsoft.com/office/drawing/2014/main" id="{CB924ED7-6803-14B2-4BAD-4633F0DF5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6232" y="1764159"/>
            <a:ext cx="528424" cy="52842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791FCCF-EDB6-4B3B-67E1-2F762DCEAA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2878" y="2960216"/>
            <a:ext cx="2559182" cy="38737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21F810E-2A8B-50E2-A167-9BE7F32482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4407" y="2305749"/>
            <a:ext cx="1416123" cy="41912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E3E54F6-227C-A7C3-7BE1-3428E0D1B1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8443" y="3582931"/>
            <a:ext cx="2743341" cy="36831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D0E7BAD-9488-4061-1936-7CE4949960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4280" y="4217826"/>
            <a:ext cx="806491" cy="38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589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6528632" y="4733283"/>
            <a:ext cx="2911230" cy="1062279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Sans" pitchFamily="2" charset="0"/>
                <a:ea typeface="+mn-ea"/>
                <a:cs typeface="Arial" panose="020B0604020202020204" pitchFamily="34" charset="0"/>
              </a:rPr>
              <a:t>This activity could be adapted for different year groups by using</a:t>
            </a:r>
            <a:r>
              <a:rPr kumimoji="0" lang="en-GB" sz="1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Sans" pitchFamily="2" charset="0"/>
                <a:ea typeface="+mn-ea"/>
                <a:cs typeface="Arial" panose="020B0604020202020204" pitchFamily="34" charset="0"/>
              </a:rPr>
              <a:t> a space on a grid and saying the sleigh needs to move two places to the left and up one square.  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San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3468" y="1659285"/>
            <a:ext cx="50260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GB" sz="16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" pitchFamily="2" charset="0"/>
                <a:cs typeface="Arial" panose="020B0604020202020204" pitchFamily="34" charset="0"/>
              </a:rPr>
              <a:t>Parcel delivery is being carefully tracked on a grid.</a:t>
            </a:r>
          </a:p>
          <a:p>
            <a:pPr lvl="0">
              <a:defRPr/>
            </a:pPr>
            <a:r>
              <a:rPr lang="en-GB" sz="1600" kern="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The grid shows the vehicle’s current position.</a:t>
            </a:r>
            <a:r>
              <a:rPr kumimoji="0" lang="en-GB" sz="16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" pitchFamily="2" charset="0"/>
                <a:cs typeface="Arial" panose="020B0604020202020204" pitchFamily="34" charset="0"/>
              </a:rPr>
              <a:t> </a:t>
            </a:r>
          </a:p>
          <a:p>
            <a:pPr lvl="0">
              <a:defRPr/>
            </a:pPr>
            <a:endParaRPr kumimoji="0" lang="en-GB" sz="1600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" pitchFamily="2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GB" sz="1600" b="1" kern="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Delivery 1</a:t>
            </a:r>
          </a:p>
          <a:p>
            <a:pPr lvl="0">
              <a:defRPr/>
            </a:pPr>
            <a:r>
              <a:rPr lang="en-GB" sz="1600" kern="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Double the x coordinate and triple the y coordinate. </a:t>
            </a:r>
          </a:p>
          <a:p>
            <a:pPr lvl="0">
              <a:defRPr/>
            </a:pPr>
            <a:r>
              <a:rPr lang="en-GB" sz="1600" kern="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Mark this delivery on the grid.</a:t>
            </a:r>
          </a:p>
          <a:p>
            <a:pPr lvl="0">
              <a:defRPr/>
            </a:pPr>
            <a:endParaRPr kumimoji="0" lang="en-GB" sz="1600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" pitchFamily="2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GB" sz="1600" b="1" kern="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Delivery 2</a:t>
            </a:r>
          </a:p>
          <a:p>
            <a:pPr lvl="0">
              <a:defRPr/>
            </a:pPr>
            <a:r>
              <a:rPr kumimoji="0" lang="en-GB" sz="16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" pitchFamily="2" charset="0"/>
                <a:cs typeface="Arial" panose="020B0604020202020204" pitchFamily="34" charset="0"/>
              </a:rPr>
              <a:t>Some information is missing from the la</a:t>
            </a:r>
            <a:r>
              <a:rPr lang="en-GB" sz="1600" kern="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bel.</a:t>
            </a:r>
          </a:p>
          <a:p>
            <a:pPr lvl="0">
              <a:defRPr/>
            </a:pPr>
            <a:r>
              <a:rPr kumimoji="0" lang="en-GB" sz="16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" pitchFamily="2" charset="0"/>
                <a:cs typeface="Arial" panose="020B0604020202020204" pitchFamily="34" charset="0"/>
              </a:rPr>
              <a:t>The x and y coordinates have a difference of 3, </a:t>
            </a:r>
          </a:p>
          <a:p>
            <a:pPr lvl="0">
              <a:defRPr/>
            </a:pPr>
            <a:r>
              <a:rPr lang="en-GB" sz="1600" kern="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e.g. (7,4) or (4,7). </a:t>
            </a:r>
          </a:p>
          <a:p>
            <a:pPr lvl="0">
              <a:defRPr/>
            </a:pPr>
            <a:r>
              <a:rPr lang="en-GB" sz="1600" kern="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Where could this delivery be?  </a:t>
            </a:r>
          </a:p>
          <a:p>
            <a:pPr lvl="0">
              <a:defRPr/>
            </a:pPr>
            <a:r>
              <a:rPr lang="en-GB" sz="1600" kern="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Mark as many possibilities as you can.  </a:t>
            </a:r>
          </a:p>
          <a:p>
            <a:pPr lvl="0">
              <a:defRPr/>
            </a:pPr>
            <a:endParaRPr kumimoji="0" lang="en-GB" sz="1600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" pitchFamily="2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GB" sz="1600" kern="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Where could this delivery </a:t>
            </a:r>
            <a:r>
              <a:rPr lang="en-GB" sz="1600" b="1" kern="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not</a:t>
            </a:r>
            <a:r>
              <a:rPr lang="en-GB" sz="1600" kern="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 be?</a:t>
            </a:r>
            <a:endParaRPr kumimoji="0" lang="en-GB" sz="1600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" pitchFamily="2" charset="0"/>
              <a:cs typeface="Arial" panose="020B0604020202020204" pitchFamily="34" charset="0"/>
            </a:endParaRPr>
          </a:p>
          <a:p>
            <a:pPr lvl="0">
              <a:defRPr/>
            </a:pPr>
            <a:endParaRPr kumimoji="0" lang="en-GB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" pitchFamily="2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9163D6-1136-56AC-DB34-C4B7B03F4A54}"/>
              </a:ext>
            </a:extLst>
          </p:cNvPr>
          <p:cNvSpPr txBox="1">
            <a:spLocks/>
          </p:cNvSpPr>
          <p:nvPr/>
        </p:nvSpPr>
        <p:spPr>
          <a:xfrm>
            <a:off x="1504849" y="17479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Delivery tracking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8C41192-C1C9-CAD3-7666-C8711FA90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606283"/>
              </p:ext>
            </p:extLst>
          </p:nvPr>
        </p:nvGraphicFramePr>
        <p:xfrm>
          <a:off x="6518004" y="1104561"/>
          <a:ext cx="3827593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963">
                  <a:extLst>
                    <a:ext uri="{9D8B030D-6E8A-4147-A177-3AD203B41FA5}">
                      <a16:colId xmlns:a16="http://schemas.microsoft.com/office/drawing/2014/main" val="3192118974"/>
                    </a:ext>
                  </a:extLst>
                </a:gridCol>
                <a:gridCol w="347963">
                  <a:extLst>
                    <a:ext uri="{9D8B030D-6E8A-4147-A177-3AD203B41FA5}">
                      <a16:colId xmlns:a16="http://schemas.microsoft.com/office/drawing/2014/main" val="2824315598"/>
                    </a:ext>
                  </a:extLst>
                </a:gridCol>
                <a:gridCol w="347963">
                  <a:extLst>
                    <a:ext uri="{9D8B030D-6E8A-4147-A177-3AD203B41FA5}">
                      <a16:colId xmlns:a16="http://schemas.microsoft.com/office/drawing/2014/main" val="3316718087"/>
                    </a:ext>
                  </a:extLst>
                </a:gridCol>
                <a:gridCol w="347963">
                  <a:extLst>
                    <a:ext uri="{9D8B030D-6E8A-4147-A177-3AD203B41FA5}">
                      <a16:colId xmlns:a16="http://schemas.microsoft.com/office/drawing/2014/main" val="1306455395"/>
                    </a:ext>
                  </a:extLst>
                </a:gridCol>
                <a:gridCol w="347963">
                  <a:extLst>
                    <a:ext uri="{9D8B030D-6E8A-4147-A177-3AD203B41FA5}">
                      <a16:colId xmlns:a16="http://schemas.microsoft.com/office/drawing/2014/main" val="2248874359"/>
                    </a:ext>
                  </a:extLst>
                </a:gridCol>
                <a:gridCol w="347963">
                  <a:extLst>
                    <a:ext uri="{9D8B030D-6E8A-4147-A177-3AD203B41FA5}">
                      <a16:colId xmlns:a16="http://schemas.microsoft.com/office/drawing/2014/main" val="352043556"/>
                    </a:ext>
                  </a:extLst>
                </a:gridCol>
                <a:gridCol w="347963">
                  <a:extLst>
                    <a:ext uri="{9D8B030D-6E8A-4147-A177-3AD203B41FA5}">
                      <a16:colId xmlns:a16="http://schemas.microsoft.com/office/drawing/2014/main" val="4284815929"/>
                    </a:ext>
                  </a:extLst>
                </a:gridCol>
                <a:gridCol w="347963">
                  <a:extLst>
                    <a:ext uri="{9D8B030D-6E8A-4147-A177-3AD203B41FA5}">
                      <a16:colId xmlns:a16="http://schemas.microsoft.com/office/drawing/2014/main" val="1730490618"/>
                    </a:ext>
                  </a:extLst>
                </a:gridCol>
                <a:gridCol w="347963">
                  <a:extLst>
                    <a:ext uri="{9D8B030D-6E8A-4147-A177-3AD203B41FA5}">
                      <a16:colId xmlns:a16="http://schemas.microsoft.com/office/drawing/2014/main" val="3795724837"/>
                    </a:ext>
                  </a:extLst>
                </a:gridCol>
                <a:gridCol w="347963">
                  <a:extLst>
                    <a:ext uri="{9D8B030D-6E8A-4147-A177-3AD203B41FA5}">
                      <a16:colId xmlns:a16="http://schemas.microsoft.com/office/drawing/2014/main" val="478558568"/>
                    </a:ext>
                  </a:extLst>
                </a:gridCol>
                <a:gridCol w="347963">
                  <a:extLst>
                    <a:ext uri="{9D8B030D-6E8A-4147-A177-3AD203B41FA5}">
                      <a16:colId xmlns:a16="http://schemas.microsoft.com/office/drawing/2014/main" val="350406583"/>
                    </a:ext>
                  </a:extLst>
                </a:gridCol>
              </a:tblGrid>
              <a:tr h="36571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191640"/>
                  </a:ext>
                </a:extLst>
              </a:tr>
              <a:tr h="36571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9301593"/>
                  </a:ext>
                </a:extLst>
              </a:tr>
              <a:tr h="36571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551922"/>
                  </a:ext>
                </a:extLst>
              </a:tr>
              <a:tr h="36571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764857"/>
                  </a:ext>
                </a:extLst>
              </a:tr>
              <a:tr h="36571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066192"/>
                  </a:ext>
                </a:extLst>
              </a:tr>
              <a:tr h="36571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3882495"/>
                  </a:ext>
                </a:extLst>
              </a:tr>
              <a:tr h="36571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4496621"/>
                  </a:ext>
                </a:extLst>
              </a:tr>
              <a:tr h="36571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966950"/>
                  </a:ext>
                </a:extLst>
              </a:tr>
              <a:tr h="36571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599833"/>
                  </a:ext>
                </a:extLst>
              </a:tr>
              <a:tr h="36571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52610"/>
                  </a:ext>
                </a:extLst>
              </a:tr>
              <a:tr h="36571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36469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C15F5AA-BD0D-6D7F-D8D7-96507EC21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696783"/>
              </p:ext>
            </p:extLst>
          </p:nvPr>
        </p:nvGraphicFramePr>
        <p:xfrm>
          <a:off x="6025112" y="953959"/>
          <a:ext cx="391592" cy="4399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592">
                  <a:extLst>
                    <a:ext uri="{9D8B030D-6E8A-4147-A177-3AD203B41FA5}">
                      <a16:colId xmlns:a16="http://schemas.microsoft.com/office/drawing/2014/main" val="726008686"/>
                    </a:ext>
                  </a:extLst>
                </a:gridCol>
              </a:tblGrid>
              <a:tr h="366631">
                <a:tc>
                  <a:txBody>
                    <a:bodyPr/>
                    <a:lstStyle/>
                    <a:p>
                      <a:pPr algn="r"/>
                      <a:r>
                        <a:rPr lang="en-GB" sz="105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748398"/>
                  </a:ext>
                </a:extLst>
              </a:tr>
              <a:tr h="366631">
                <a:tc>
                  <a:txBody>
                    <a:bodyPr/>
                    <a:lstStyle/>
                    <a:p>
                      <a:pPr algn="r"/>
                      <a:r>
                        <a:rPr lang="en-GB" sz="105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971623"/>
                  </a:ext>
                </a:extLst>
              </a:tr>
              <a:tr h="366631">
                <a:tc>
                  <a:txBody>
                    <a:bodyPr/>
                    <a:lstStyle/>
                    <a:p>
                      <a:pPr algn="r"/>
                      <a:r>
                        <a:rPr lang="en-GB" sz="105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65239"/>
                  </a:ext>
                </a:extLst>
              </a:tr>
              <a:tr h="366631">
                <a:tc>
                  <a:txBody>
                    <a:bodyPr/>
                    <a:lstStyle/>
                    <a:p>
                      <a:pPr algn="r"/>
                      <a:r>
                        <a:rPr lang="en-GB" sz="105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00331"/>
                  </a:ext>
                </a:extLst>
              </a:tr>
              <a:tr h="366631">
                <a:tc>
                  <a:txBody>
                    <a:bodyPr/>
                    <a:lstStyle/>
                    <a:p>
                      <a:pPr algn="r"/>
                      <a:r>
                        <a:rPr lang="en-GB" sz="105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579771"/>
                  </a:ext>
                </a:extLst>
              </a:tr>
              <a:tr h="366631">
                <a:tc>
                  <a:txBody>
                    <a:bodyPr/>
                    <a:lstStyle/>
                    <a:p>
                      <a:pPr algn="r"/>
                      <a:r>
                        <a:rPr lang="en-GB" sz="105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142527"/>
                  </a:ext>
                </a:extLst>
              </a:tr>
              <a:tr h="366631">
                <a:tc>
                  <a:txBody>
                    <a:bodyPr/>
                    <a:lstStyle/>
                    <a:p>
                      <a:pPr algn="r"/>
                      <a:r>
                        <a:rPr lang="en-GB" sz="105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421248"/>
                  </a:ext>
                </a:extLst>
              </a:tr>
              <a:tr h="366631">
                <a:tc>
                  <a:txBody>
                    <a:bodyPr/>
                    <a:lstStyle/>
                    <a:p>
                      <a:pPr algn="r"/>
                      <a:r>
                        <a:rPr lang="en-GB" sz="105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879781"/>
                  </a:ext>
                </a:extLst>
              </a:tr>
              <a:tr h="366631">
                <a:tc>
                  <a:txBody>
                    <a:bodyPr/>
                    <a:lstStyle/>
                    <a:p>
                      <a:pPr algn="r"/>
                      <a:r>
                        <a:rPr lang="en-GB" sz="105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048005"/>
                  </a:ext>
                </a:extLst>
              </a:tr>
              <a:tr h="366631">
                <a:tc>
                  <a:txBody>
                    <a:bodyPr/>
                    <a:lstStyle/>
                    <a:p>
                      <a:pPr algn="r"/>
                      <a:r>
                        <a:rPr lang="en-GB" sz="105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023036"/>
                  </a:ext>
                </a:extLst>
              </a:tr>
              <a:tr h="366631">
                <a:tc>
                  <a:txBody>
                    <a:bodyPr/>
                    <a:lstStyle/>
                    <a:p>
                      <a:pPr algn="r"/>
                      <a:r>
                        <a:rPr lang="en-GB" sz="105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675180"/>
                  </a:ext>
                </a:extLst>
              </a:tr>
              <a:tr h="366631">
                <a:tc>
                  <a:txBody>
                    <a:bodyPr/>
                    <a:lstStyle/>
                    <a:p>
                      <a:pPr algn="r"/>
                      <a:r>
                        <a:rPr lang="en-GB" sz="105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98403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1BE8AFC-4DC7-DD4C-98BC-97CCD305B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935506"/>
              </p:ext>
            </p:extLst>
          </p:nvPr>
        </p:nvGraphicFramePr>
        <p:xfrm>
          <a:off x="6313144" y="5198715"/>
          <a:ext cx="42124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040">
                  <a:extLst>
                    <a:ext uri="{9D8B030D-6E8A-4147-A177-3AD203B41FA5}">
                      <a16:colId xmlns:a16="http://schemas.microsoft.com/office/drawing/2014/main" val="2250900652"/>
                    </a:ext>
                  </a:extLst>
                </a:gridCol>
                <a:gridCol w="351040">
                  <a:extLst>
                    <a:ext uri="{9D8B030D-6E8A-4147-A177-3AD203B41FA5}">
                      <a16:colId xmlns:a16="http://schemas.microsoft.com/office/drawing/2014/main" val="1551446936"/>
                    </a:ext>
                  </a:extLst>
                </a:gridCol>
                <a:gridCol w="351040">
                  <a:extLst>
                    <a:ext uri="{9D8B030D-6E8A-4147-A177-3AD203B41FA5}">
                      <a16:colId xmlns:a16="http://schemas.microsoft.com/office/drawing/2014/main" val="3798358218"/>
                    </a:ext>
                  </a:extLst>
                </a:gridCol>
                <a:gridCol w="351040">
                  <a:extLst>
                    <a:ext uri="{9D8B030D-6E8A-4147-A177-3AD203B41FA5}">
                      <a16:colId xmlns:a16="http://schemas.microsoft.com/office/drawing/2014/main" val="1356738120"/>
                    </a:ext>
                  </a:extLst>
                </a:gridCol>
                <a:gridCol w="351040">
                  <a:extLst>
                    <a:ext uri="{9D8B030D-6E8A-4147-A177-3AD203B41FA5}">
                      <a16:colId xmlns:a16="http://schemas.microsoft.com/office/drawing/2014/main" val="1520178655"/>
                    </a:ext>
                  </a:extLst>
                </a:gridCol>
                <a:gridCol w="351040">
                  <a:extLst>
                    <a:ext uri="{9D8B030D-6E8A-4147-A177-3AD203B41FA5}">
                      <a16:colId xmlns:a16="http://schemas.microsoft.com/office/drawing/2014/main" val="549939749"/>
                    </a:ext>
                  </a:extLst>
                </a:gridCol>
                <a:gridCol w="351040">
                  <a:extLst>
                    <a:ext uri="{9D8B030D-6E8A-4147-A177-3AD203B41FA5}">
                      <a16:colId xmlns:a16="http://schemas.microsoft.com/office/drawing/2014/main" val="1861974588"/>
                    </a:ext>
                  </a:extLst>
                </a:gridCol>
                <a:gridCol w="351040">
                  <a:extLst>
                    <a:ext uri="{9D8B030D-6E8A-4147-A177-3AD203B41FA5}">
                      <a16:colId xmlns:a16="http://schemas.microsoft.com/office/drawing/2014/main" val="4207957990"/>
                    </a:ext>
                  </a:extLst>
                </a:gridCol>
                <a:gridCol w="351040">
                  <a:extLst>
                    <a:ext uri="{9D8B030D-6E8A-4147-A177-3AD203B41FA5}">
                      <a16:colId xmlns:a16="http://schemas.microsoft.com/office/drawing/2014/main" val="3153697070"/>
                    </a:ext>
                  </a:extLst>
                </a:gridCol>
                <a:gridCol w="351040">
                  <a:extLst>
                    <a:ext uri="{9D8B030D-6E8A-4147-A177-3AD203B41FA5}">
                      <a16:colId xmlns:a16="http://schemas.microsoft.com/office/drawing/2014/main" val="2991213859"/>
                    </a:ext>
                  </a:extLst>
                </a:gridCol>
                <a:gridCol w="351040">
                  <a:extLst>
                    <a:ext uri="{9D8B030D-6E8A-4147-A177-3AD203B41FA5}">
                      <a16:colId xmlns:a16="http://schemas.microsoft.com/office/drawing/2014/main" val="3077560394"/>
                    </a:ext>
                  </a:extLst>
                </a:gridCol>
                <a:gridCol w="351040">
                  <a:extLst>
                    <a:ext uri="{9D8B030D-6E8A-4147-A177-3AD203B41FA5}">
                      <a16:colId xmlns:a16="http://schemas.microsoft.com/office/drawing/2014/main" val="883089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556351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BB88837A-2D85-CA99-0FC5-E35BAA8136C4}"/>
              </a:ext>
            </a:extLst>
          </p:cNvPr>
          <p:cNvSpPr/>
          <p:nvPr/>
        </p:nvSpPr>
        <p:spPr>
          <a:xfrm>
            <a:off x="7852732" y="3985379"/>
            <a:ext cx="116596" cy="11659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C53B786B-5FD2-87FA-8B51-85A5D4B144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39"/>
          <a:stretch/>
        </p:blipFill>
        <p:spPr>
          <a:xfrm>
            <a:off x="10525624" y="4941168"/>
            <a:ext cx="1514608" cy="183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579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AEEE9314-FA1C-0067-DBEE-76B415CD8ABC}"/>
              </a:ext>
            </a:extLst>
          </p:cNvPr>
          <p:cNvSpPr txBox="1">
            <a:spLocks/>
          </p:cNvSpPr>
          <p:nvPr/>
        </p:nvSpPr>
        <p:spPr>
          <a:xfrm>
            <a:off x="1596000" y="17479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Polar postie’s Problem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398A8E-B1F3-184F-6ECB-E44A678EC82D}"/>
              </a:ext>
            </a:extLst>
          </p:cNvPr>
          <p:cNvSpPr txBox="1"/>
          <p:nvPr/>
        </p:nvSpPr>
        <p:spPr>
          <a:xfrm>
            <a:off x="1251506" y="1188217"/>
            <a:ext cx="9688988" cy="2096767"/>
          </a:xfrm>
          <a:prstGeom prst="rect">
            <a:avLst/>
          </a:prstGeom>
        </p:spPr>
        <p:txBody>
          <a:bodyPr vert="horz" wrap="square" lIns="91440" tIns="45720" rIns="91440" bIns="45720" rtlCol="0" anchor="t" anchorCtr="1">
            <a:noAutofit/>
          </a:bodyPr>
          <a:lstStyle/>
          <a:p>
            <a:r>
              <a:rPr lang="en-GB" sz="1600" b="1" dirty="0">
                <a:latin typeface="Nunito Sans" pitchFamily="2" charset="77"/>
              </a:rPr>
              <a:t>The polar posties are sorting through letters to deliver to Decimal Street. </a:t>
            </a:r>
          </a:p>
          <a:p>
            <a:r>
              <a:rPr lang="en-GB" sz="1600" dirty="0">
                <a:latin typeface="Nunito Sans" pitchFamily="2" charset="77"/>
              </a:rPr>
              <a:t>They need to arrange the envelopes so that the house numbers in each row and column add up to 1.2. </a:t>
            </a:r>
          </a:p>
          <a:p>
            <a:r>
              <a:rPr lang="en-GB" sz="1600" dirty="0">
                <a:latin typeface="Nunito Sans" pitchFamily="2" charset="77"/>
              </a:rPr>
              <a:t> </a:t>
            </a:r>
          </a:p>
          <a:p>
            <a:r>
              <a:rPr lang="en-GB" sz="1600" b="1" i="0" dirty="0">
                <a:latin typeface="Nunito Sans" pitchFamily="2" charset="77"/>
              </a:rPr>
              <a:t>Using the numbers 0.1 to 0.8, can you arrange the envelopes so that each row and column total 1.2? </a:t>
            </a:r>
          </a:p>
          <a:p>
            <a:endParaRPr lang="en-GB" sz="1600" i="0" dirty="0">
              <a:latin typeface="Nunito Sans" pitchFamily="2" charset="77"/>
            </a:endParaRPr>
          </a:p>
          <a:p>
            <a:r>
              <a:rPr lang="en-GB" sz="1600" dirty="0">
                <a:latin typeface="Nunito Sans" pitchFamily="2" charset="77"/>
              </a:rPr>
              <a:t>Some numbers may appear more than once. Some numbers may not appear at all! </a:t>
            </a:r>
          </a:p>
          <a:p>
            <a:endParaRPr lang="en-GB" sz="1600" i="0" dirty="0">
              <a:latin typeface="Nunito Sans" pitchFamily="2" charset="77"/>
            </a:endParaRPr>
          </a:p>
          <a:p>
            <a:r>
              <a:rPr lang="en-GB" sz="1600" b="1" i="0" dirty="0">
                <a:latin typeface="Nunito Sans" pitchFamily="2" charset="77"/>
              </a:rPr>
              <a:t>Is there more than one way to </a:t>
            </a:r>
            <a:r>
              <a:rPr lang="en-GB" sz="1600" b="1" dirty="0">
                <a:latin typeface="Nunito Sans" pitchFamily="2" charset="77"/>
              </a:rPr>
              <a:t>arrange the numbers? </a:t>
            </a:r>
            <a:endParaRPr lang="en-GB" sz="1600" b="1" i="0" dirty="0">
              <a:latin typeface="Nunito Sans" pitchFamily="2" charset="77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1E2D1EC-4E93-9F60-227A-0A8FD795A526}"/>
              </a:ext>
            </a:extLst>
          </p:cNvPr>
          <p:cNvGrpSpPr/>
          <p:nvPr/>
        </p:nvGrpSpPr>
        <p:grpSpPr>
          <a:xfrm>
            <a:off x="4295800" y="3444473"/>
            <a:ext cx="3413581" cy="2016224"/>
            <a:chOff x="3575720" y="1848130"/>
            <a:chExt cx="3946841" cy="2599847"/>
          </a:xfrm>
          <a:solidFill>
            <a:schemeClr val="accent4">
              <a:lumMod val="40000"/>
              <a:lumOff val="60000"/>
            </a:schemeClr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F50466A-AB47-E633-F35C-BF205A4641E5}"/>
                </a:ext>
              </a:extLst>
            </p:cNvPr>
            <p:cNvGrpSpPr/>
            <p:nvPr/>
          </p:nvGrpSpPr>
          <p:grpSpPr>
            <a:xfrm>
              <a:off x="3575720" y="1848130"/>
              <a:ext cx="1233683" cy="797811"/>
              <a:chOff x="1501377" y="1784184"/>
              <a:chExt cx="1233683" cy="797811"/>
            </a:xfrm>
            <a:grpFill/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A83DEF9-0BC1-B4E8-591F-A9358B176549}"/>
                  </a:ext>
                </a:extLst>
              </p:cNvPr>
              <p:cNvSpPr/>
              <p:nvPr/>
            </p:nvSpPr>
            <p:spPr>
              <a:xfrm>
                <a:off x="1505920" y="1794469"/>
                <a:ext cx="1220785" cy="78752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 err="1">
                  <a:latin typeface="Nunito Sans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6D8B3671-5ED7-1455-B55F-911D612DE43A}"/>
                  </a:ext>
                </a:extLst>
              </p:cNvPr>
              <p:cNvCxnSpPr/>
              <p:nvPr/>
            </p:nvCxnSpPr>
            <p:spPr>
              <a:xfrm>
                <a:off x="1501377" y="1793695"/>
                <a:ext cx="615902" cy="430228"/>
              </a:xfrm>
              <a:prstGeom prst="straightConnector1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1703286D-A76C-425A-98C8-A9DCA28CB0E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16312" y="1784184"/>
                <a:ext cx="618748" cy="439739"/>
              </a:xfrm>
              <a:prstGeom prst="straightConnector1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3828446-23DA-297E-AA38-BF20F5A57A39}"/>
                </a:ext>
              </a:extLst>
            </p:cNvPr>
            <p:cNvGrpSpPr/>
            <p:nvPr/>
          </p:nvGrpSpPr>
          <p:grpSpPr>
            <a:xfrm>
              <a:off x="3581132" y="2746577"/>
              <a:ext cx="1233683" cy="797811"/>
              <a:chOff x="1501377" y="1784184"/>
              <a:chExt cx="1233683" cy="797811"/>
            </a:xfrm>
            <a:grpFill/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EC011BF-F472-E350-6BB1-211D2E4BE791}"/>
                  </a:ext>
                </a:extLst>
              </p:cNvPr>
              <p:cNvSpPr/>
              <p:nvPr/>
            </p:nvSpPr>
            <p:spPr>
              <a:xfrm>
                <a:off x="1505920" y="1794469"/>
                <a:ext cx="1220785" cy="78752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 err="1">
                  <a:latin typeface="Nunito Sans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ADB55EA0-D1BB-EA15-B799-388177A270D3}"/>
                  </a:ext>
                </a:extLst>
              </p:cNvPr>
              <p:cNvCxnSpPr/>
              <p:nvPr/>
            </p:nvCxnSpPr>
            <p:spPr>
              <a:xfrm>
                <a:off x="1501377" y="1793695"/>
                <a:ext cx="615902" cy="430228"/>
              </a:xfrm>
              <a:prstGeom prst="straightConnector1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5E728B25-E75B-1854-7C8C-B5F1AE3A46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16312" y="1784184"/>
                <a:ext cx="618748" cy="439739"/>
              </a:xfrm>
              <a:prstGeom prst="straightConnector1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2FE9D88-45FD-506C-E32B-F623CE96C6C5}"/>
                </a:ext>
              </a:extLst>
            </p:cNvPr>
            <p:cNvGrpSpPr/>
            <p:nvPr/>
          </p:nvGrpSpPr>
          <p:grpSpPr>
            <a:xfrm>
              <a:off x="4930462" y="2746577"/>
              <a:ext cx="1233683" cy="797811"/>
              <a:chOff x="1501377" y="1784184"/>
              <a:chExt cx="1233683" cy="797811"/>
            </a:xfrm>
            <a:grpFill/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AF9C797-8611-B090-B882-4C67ABAF1BE4}"/>
                  </a:ext>
                </a:extLst>
              </p:cNvPr>
              <p:cNvSpPr/>
              <p:nvPr/>
            </p:nvSpPr>
            <p:spPr>
              <a:xfrm>
                <a:off x="1505920" y="1794469"/>
                <a:ext cx="1220785" cy="78752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 err="1">
                  <a:latin typeface="Nunito Sans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F21DA73F-9C35-F97F-D766-6704D2DB8C4B}"/>
                  </a:ext>
                </a:extLst>
              </p:cNvPr>
              <p:cNvCxnSpPr/>
              <p:nvPr/>
            </p:nvCxnSpPr>
            <p:spPr>
              <a:xfrm>
                <a:off x="1501377" y="1793695"/>
                <a:ext cx="615902" cy="430228"/>
              </a:xfrm>
              <a:prstGeom prst="straightConnector1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D78DBDB5-55E8-A08E-B7A5-843A7FF6BED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16312" y="1784184"/>
                <a:ext cx="618748" cy="439739"/>
              </a:xfrm>
              <a:prstGeom prst="straightConnector1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82755C0-9EE5-8059-3AD1-74C6F3F6C2A9}"/>
                </a:ext>
              </a:extLst>
            </p:cNvPr>
            <p:cNvGrpSpPr/>
            <p:nvPr/>
          </p:nvGrpSpPr>
          <p:grpSpPr>
            <a:xfrm>
              <a:off x="3575720" y="3645024"/>
              <a:ext cx="1233683" cy="797811"/>
              <a:chOff x="1501377" y="1784184"/>
              <a:chExt cx="1233683" cy="797811"/>
            </a:xfrm>
            <a:grpFill/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4CB4D63-9CDB-D778-C0C1-2E808733BADE}"/>
                  </a:ext>
                </a:extLst>
              </p:cNvPr>
              <p:cNvSpPr/>
              <p:nvPr/>
            </p:nvSpPr>
            <p:spPr>
              <a:xfrm>
                <a:off x="1505920" y="1794469"/>
                <a:ext cx="1220785" cy="78752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 err="1">
                  <a:latin typeface="Nunito Sans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5B60FF88-BB3C-5964-92FE-E7B26005A3FC}"/>
                  </a:ext>
                </a:extLst>
              </p:cNvPr>
              <p:cNvCxnSpPr/>
              <p:nvPr/>
            </p:nvCxnSpPr>
            <p:spPr>
              <a:xfrm>
                <a:off x="1501377" y="1793695"/>
                <a:ext cx="615902" cy="430228"/>
              </a:xfrm>
              <a:prstGeom prst="straightConnector1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8AAA2C51-664F-8536-4090-0C2F1A22F1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16312" y="1784184"/>
                <a:ext cx="618748" cy="439739"/>
              </a:xfrm>
              <a:prstGeom prst="straightConnector1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9BE8765-AE31-0BD1-C93B-5D6A6705E081}"/>
                </a:ext>
              </a:extLst>
            </p:cNvPr>
            <p:cNvGrpSpPr/>
            <p:nvPr/>
          </p:nvGrpSpPr>
          <p:grpSpPr>
            <a:xfrm>
              <a:off x="4930826" y="3645024"/>
              <a:ext cx="1233683" cy="797811"/>
              <a:chOff x="1501377" y="1784184"/>
              <a:chExt cx="1233683" cy="797811"/>
            </a:xfrm>
            <a:grpFill/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8525602-B9EE-C2A6-9B36-CF4828ECB99E}"/>
                  </a:ext>
                </a:extLst>
              </p:cNvPr>
              <p:cNvSpPr/>
              <p:nvPr/>
            </p:nvSpPr>
            <p:spPr>
              <a:xfrm>
                <a:off x="1505920" y="1794469"/>
                <a:ext cx="1220785" cy="78752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 err="1">
                  <a:latin typeface="Nunito Sans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E7136F3F-C0CE-0214-27A7-BE8934F6E7C9}"/>
                  </a:ext>
                </a:extLst>
              </p:cNvPr>
              <p:cNvCxnSpPr/>
              <p:nvPr/>
            </p:nvCxnSpPr>
            <p:spPr>
              <a:xfrm>
                <a:off x="1501377" y="1793695"/>
                <a:ext cx="615902" cy="430228"/>
              </a:xfrm>
              <a:prstGeom prst="straightConnector1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AD1A3A39-18A3-799E-75E8-84F687782F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16312" y="1784184"/>
                <a:ext cx="618748" cy="439739"/>
              </a:xfrm>
              <a:prstGeom prst="straightConnector1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58437A9-F193-1E17-3A1B-EC85C55CEEEC}"/>
                </a:ext>
              </a:extLst>
            </p:cNvPr>
            <p:cNvGrpSpPr/>
            <p:nvPr/>
          </p:nvGrpSpPr>
          <p:grpSpPr>
            <a:xfrm>
              <a:off x="6284335" y="2746577"/>
              <a:ext cx="1233683" cy="797811"/>
              <a:chOff x="1501377" y="1784184"/>
              <a:chExt cx="1233683" cy="797811"/>
            </a:xfrm>
            <a:grpFill/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437BF53-4976-2CA0-4C97-B601F740BD1B}"/>
                  </a:ext>
                </a:extLst>
              </p:cNvPr>
              <p:cNvSpPr/>
              <p:nvPr/>
            </p:nvSpPr>
            <p:spPr>
              <a:xfrm>
                <a:off x="1505920" y="1794469"/>
                <a:ext cx="1220785" cy="78752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 err="1">
                  <a:latin typeface="Nunito Sans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C3FCD631-E1EF-48CE-6661-D2433F16EE92}"/>
                  </a:ext>
                </a:extLst>
              </p:cNvPr>
              <p:cNvCxnSpPr/>
              <p:nvPr/>
            </p:nvCxnSpPr>
            <p:spPr>
              <a:xfrm>
                <a:off x="1501377" y="1793695"/>
                <a:ext cx="615902" cy="430228"/>
              </a:xfrm>
              <a:prstGeom prst="straightConnector1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A6330554-B1AF-D425-05D2-AF7383F6EC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16312" y="1784184"/>
                <a:ext cx="618748" cy="439739"/>
              </a:xfrm>
              <a:prstGeom prst="straightConnector1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4EB9ADC-078A-367F-5124-3F002A1BAF00}"/>
                </a:ext>
              </a:extLst>
            </p:cNvPr>
            <p:cNvGrpSpPr/>
            <p:nvPr/>
          </p:nvGrpSpPr>
          <p:grpSpPr>
            <a:xfrm>
              <a:off x="4930462" y="1850422"/>
              <a:ext cx="1233683" cy="797811"/>
              <a:chOff x="1501377" y="1784184"/>
              <a:chExt cx="1233683" cy="797811"/>
            </a:xfrm>
            <a:grpFill/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24F7760-5E95-646D-7BDE-F55AF2E549E8}"/>
                  </a:ext>
                </a:extLst>
              </p:cNvPr>
              <p:cNvSpPr/>
              <p:nvPr/>
            </p:nvSpPr>
            <p:spPr>
              <a:xfrm>
                <a:off x="1505920" y="1794469"/>
                <a:ext cx="1220785" cy="78752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 err="1">
                  <a:latin typeface="Nunito Sans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F6B051B4-2482-988D-BA8F-9193E6CF4DA5}"/>
                  </a:ext>
                </a:extLst>
              </p:cNvPr>
              <p:cNvCxnSpPr/>
              <p:nvPr/>
            </p:nvCxnSpPr>
            <p:spPr>
              <a:xfrm>
                <a:off x="1501377" y="1793695"/>
                <a:ext cx="615902" cy="430228"/>
              </a:xfrm>
              <a:prstGeom prst="straightConnector1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0408FFD9-ED35-4EE5-A9FD-D774156CA3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16312" y="1784184"/>
                <a:ext cx="618748" cy="439739"/>
              </a:xfrm>
              <a:prstGeom prst="straightConnector1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8D20634-5C2C-0060-8B33-9E51E710735D}"/>
                </a:ext>
              </a:extLst>
            </p:cNvPr>
            <p:cNvGrpSpPr/>
            <p:nvPr/>
          </p:nvGrpSpPr>
          <p:grpSpPr>
            <a:xfrm>
              <a:off x="6288878" y="1848130"/>
              <a:ext cx="1233683" cy="797811"/>
              <a:chOff x="1501377" y="1784184"/>
              <a:chExt cx="1233683" cy="797811"/>
            </a:xfrm>
            <a:grpFill/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6E7DEE6-2BAB-AE36-AE3C-971755528584}"/>
                  </a:ext>
                </a:extLst>
              </p:cNvPr>
              <p:cNvSpPr/>
              <p:nvPr/>
            </p:nvSpPr>
            <p:spPr>
              <a:xfrm>
                <a:off x="1505920" y="1794469"/>
                <a:ext cx="1220785" cy="78752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 err="1">
                  <a:latin typeface="Nunito Sans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C0DDB5C2-E38B-424E-D084-C716C71552E0}"/>
                  </a:ext>
                </a:extLst>
              </p:cNvPr>
              <p:cNvCxnSpPr/>
              <p:nvPr/>
            </p:nvCxnSpPr>
            <p:spPr>
              <a:xfrm>
                <a:off x="1501377" y="1793695"/>
                <a:ext cx="615902" cy="430228"/>
              </a:xfrm>
              <a:prstGeom prst="straightConnector1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8F30F87E-BCCC-83AB-63ED-5B2D3CEFBE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16312" y="1784184"/>
                <a:ext cx="618748" cy="439739"/>
              </a:xfrm>
              <a:prstGeom prst="straightConnector1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4DF0871-A11F-8A7C-5D29-7092900D2A46}"/>
                </a:ext>
              </a:extLst>
            </p:cNvPr>
            <p:cNvGrpSpPr/>
            <p:nvPr/>
          </p:nvGrpSpPr>
          <p:grpSpPr>
            <a:xfrm>
              <a:off x="6275670" y="3650166"/>
              <a:ext cx="1233683" cy="797811"/>
              <a:chOff x="1501377" y="1784184"/>
              <a:chExt cx="1233683" cy="797811"/>
            </a:xfrm>
            <a:grpFill/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2D7CF33-6E07-BB26-155C-B4FA16642DDF}"/>
                  </a:ext>
                </a:extLst>
              </p:cNvPr>
              <p:cNvSpPr/>
              <p:nvPr/>
            </p:nvSpPr>
            <p:spPr>
              <a:xfrm>
                <a:off x="1505920" y="1794469"/>
                <a:ext cx="1220785" cy="78752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 err="1">
                  <a:latin typeface="Nunito Sans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1952EBD0-8A4C-F59D-33F8-420470E42172}"/>
                  </a:ext>
                </a:extLst>
              </p:cNvPr>
              <p:cNvCxnSpPr/>
              <p:nvPr/>
            </p:nvCxnSpPr>
            <p:spPr>
              <a:xfrm>
                <a:off x="1501377" y="1793695"/>
                <a:ext cx="615902" cy="430228"/>
              </a:xfrm>
              <a:prstGeom prst="straightConnector1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C542314F-FF21-314C-055C-7AF67A4C5CB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16312" y="1784184"/>
                <a:ext cx="618748" cy="439739"/>
              </a:xfrm>
              <a:prstGeom prst="straightConnector1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 descr="A red mug with a white whipped cream and a lollipop&#10;&#10;Description automatically generated">
            <a:extLst>
              <a:ext uri="{FF2B5EF4-FFF2-40B4-BE49-F238E27FC236}">
                <a16:creationId xmlns:a16="http://schemas.microsoft.com/office/drawing/2014/main" id="{ED6A5505-FFB6-F907-A677-C4E349CF8A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4932179"/>
            <a:ext cx="1420576" cy="217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0046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688530" y="4478791"/>
            <a:ext cx="2911230" cy="1062279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Sans" pitchFamily="2" charset="0"/>
                <a:ea typeface="+mn-ea"/>
                <a:cs typeface="Arial" panose="020B0604020202020204" pitchFamily="34" charset="0"/>
              </a:rPr>
              <a:t>This activity could be adapted for different year groups by</a:t>
            </a:r>
            <a:r>
              <a:rPr kumimoji="0" lang="en-GB" sz="1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Sans" pitchFamily="2" charset="0"/>
                <a:ea typeface="+mn-ea"/>
                <a:cs typeface="Arial" panose="020B0604020202020204" pitchFamily="34" charset="0"/>
              </a:rPr>
              <a:t> changing the value of each robot part. 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Sans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62" y="1844823"/>
            <a:ext cx="4682798" cy="26339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79976" y="1844824"/>
            <a:ext cx="52565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Nunito Sans" pitchFamily="2" charset="0"/>
              </a:rPr>
              <a:t>Robots are being made in a factory.</a:t>
            </a:r>
          </a:p>
          <a:p>
            <a:endParaRPr lang="en-GB" sz="1600" dirty="0">
              <a:solidFill>
                <a:srgbClr val="000000"/>
              </a:solidFill>
              <a:latin typeface="Nunito Sans" pitchFamily="2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Nunito Sans" pitchFamily="2" charset="0"/>
              </a:rPr>
              <a:t>Every robot needs a head, body and set of legs.</a:t>
            </a:r>
          </a:p>
          <a:p>
            <a:endParaRPr lang="en-GB" sz="1600" dirty="0">
              <a:solidFill>
                <a:srgbClr val="000000"/>
              </a:solidFill>
              <a:latin typeface="Nunito Sans" pitchFamily="2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Nunito Sans" pitchFamily="2" charset="0"/>
              </a:rPr>
              <a:t>Each part of the robot has a value. The total value of the robot must not be more than 20. </a:t>
            </a:r>
          </a:p>
          <a:p>
            <a:endParaRPr lang="en-GB" sz="1600" dirty="0">
              <a:solidFill>
                <a:srgbClr val="000000"/>
              </a:solidFill>
              <a:latin typeface="Nunito Sans" pitchFamily="2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Nunito Sans" pitchFamily="2" charset="0"/>
              </a:rPr>
              <a:t>Can you build a robot? </a:t>
            </a:r>
          </a:p>
          <a:p>
            <a:endParaRPr lang="en-GB" sz="1600" dirty="0">
              <a:solidFill>
                <a:srgbClr val="000000"/>
              </a:solidFill>
              <a:latin typeface="Nunito Sans" pitchFamily="2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Nunito Sans" pitchFamily="2" charset="0"/>
              </a:rPr>
              <a:t>Is there more than one way? Have you found them all?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F6698B1-D1FB-696F-5C60-A4573A3DF8EF}"/>
              </a:ext>
            </a:extLst>
          </p:cNvPr>
          <p:cNvSpPr txBox="1">
            <a:spLocks/>
          </p:cNvSpPr>
          <p:nvPr/>
        </p:nvSpPr>
        <p:spPr>
          <a:xfrm>
            <a:off x="1504849" y="17479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Toy factory</a:t>
            </a:r>
          </a:p>
        </p:txBody>
      </p:sp>
      <p:pic>
        <p:nvPicPr>
          <p:cNvPr id="8" name="Picture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9145E4D-F991-2ACA-27AB-4777F2295F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035" y="4797152"/>
            <a:ext cx="1344032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802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55440" y="1594164"/>
            <a:ext cx="103001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i="0" u="none" strike="noStrike" kern="1200" cap="none" spc="0" normalizeH="0" baseline="0" noProof="0" dirty="0">
              <a:ln>
                <a:noFill/>
              </a:ln>
              <a:solidFill>
                <a:srgbClr val="202854">
                  <a:lumMod val="50000"/>
                </a:srgbClr>
              </a:solidFill>
              <a:effectLst/>
              <a:uLnTx/>
              <a:uFillTx/>
              <a:latin typeface="Nunito Sans" pitchFamily="2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202854">
                    <a:lumMod val="50000"/>
                  </a:srgbClr>
                </a:solidFill>
                <a:latin typeface="Nunito Sans" pitchFamily="2" charset="0"/>
                <a:cs typeface="Arial" panose="020B0604020202020204" pitchFamily="34" charset="0"/>
              </a:rPr>
              <a:t>Gingerbread biscuits are being baked to sell at the Winter Fayre.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solidFill>
                <a:srgbClr val="202854">
                  <a:lumMod val="50000"/>
                </a:srgbClr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202854">
                    <a:lumMod val="50000"/>
                  </a:srgbClr>
                </a:solidFill>
                <a:latin typeface="Nunito Sans" pitchFamily="2" charset="0"/>
                <a:cs typeface="Arial" panose="020B0604020202020204" pitchFamily="34" charset="0"/>
              </a:rPr>
              <a:t>Out of the 1,200 biscuits made, 97% of them have baked successfully and have no missing pieces.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solidFill>
                <a:srgbClr val="202854">
                  <a:lumMod val="50000"/>
                </a:srgbClr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02854">
                    <a:lumMod val="50000"/>
                  </a:srgbClr>
                </a:solidFill>
                <a:effectLst/>
                <a:uLnTx/>
                <a:uFillTx/>
                <a:latin typeface="Nunito Sans" pitchFamily="2" charset="0"/>
                <a:ea typeface="+mn-ea"/>
                <a:cs typeface="Arial" panose="020B0604020202020204" pitchFamily="34" charset="0"/>
              </a:rPr>
              <a:t>How many whole Gingerbread biscuits can be sold at the Fayre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rgbClr val="202854">
                    <a:lumMod val="50000"/>
                  </a:srgbClr>
                </a:solidFill>
                <a:effectLst/>
                <a:uLnTx/>
                <a:uFillTx/>
                <a:latin typeface="Nunito Sans" pitchFamily="2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baseline="0" dirty="0">
              <a:solidFill>
                <a:srgbClr val="202854">
                  <a:lumMod val="50000"/>
                </a:srgbClr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noProof="0" dirty="0">
                <a:ln>
                  <a:noFill/>
                </a:ln>
                <a:solidFill>
                  <a:srgbClr val="202854">
                    <a:lumMod val="50000"/>
                  </a:srgbClr>
                </a:solidFill>
                <a:effectLst/>
                <a:uLnTx/>
                <a:uFillTx/>
                <a:latin typeface="Nunito Sans" pitchFamily="2" charset="0"/>
                <a:ea typeface="+mn-ea"/>
                <a:cs typeface="Arial" panose="020B0604020202020204" pitchFamily="34" charset="0"/>
              </a:rPr>
              <a:t>Can you find 3 different ways to calculate this?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i="0" u="none" strike="noStrike" kern="1200" cap="none" spc="0" normalizeH="0" noProof="0" dirty="0">
              <a:ln>
                <a:noFill/>
              </a:ln>
              <a:solidFill>
                <a:srgbClr val="202854">
                  <a:lumMod val="50000"/>
                </a:srgbClr>
              </a:solidFill>
              <a:effectLst/>
              <a:uLnTx/>
              <a:uFillTx/>
              <a:latin typeface="Nunito Sans" pitchFamily="2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aseline="0" dirty="0">
                <a:solidFill>
                  <a:srgbClr val="202854">
                    <a:lumMod val="50000"/>
                  </a:srgbClr>
                </a:solidFill>
                <a:latin typeface="Nunito Sans" pitchFamily="2" charset="0"/>
                <a:cs typeface="Arial" panose="020B0604020202020204" pitchFamily="34" charset="0"/>
              </a:rPr>
              <a:t>Can</a:t>
            </a:r>
            <a:r>
              <a:rPr lang="en-GB" sz="1600" dirty="0">
                <a:solidFill>
                  <a:srgbClr val="202854">
                    <a:lumMod val="50000"/>
                  </a:srgbClr>
                </a:solidFill>
                <a:latin typeface="Nunito Sans" pitchFamily="2" charset="0"/>
                <a:cs typeface="Arial" panose="020B0604020202020204" pitchFamily="34" charset="0"/>
              </a:rPr>
              <a:t> you find a method that nobody else has thought of?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solidFill>
                <a:srgbClr val="202854">
                  <a:lumMod val="50000"/>
                </a:srgbClr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202854">
                    <a:lumMod val="50000"/>
                  </a:srgbClr>
                </a:solidFill>
                <a:effectLst/>
                <a:uLnTx/>
                <a:uFillTx/>
                <a:latin typeface="Nunito Sans" pitchFamily="2" charset="0"/>
                <a:ea typeface="+mn-ea"/>
                <a:cs typeface="Arial" panose="020B0604020202020204" pitchFamily="34" charset="0"/>
              </a:rPr>
              <a:t>Which</a:t>
            </a:r>
            <a:r>
              <a:rPr kumimoji="0" lang="en-GB" sz="1600" i="0" u="none" strike="noStrike" kern="1200" cap="none" spc="0" normalizeH="0" noProof="0" dirty="0">
                <a:ln>
                  <a:noFill/>
                </a:ln>
                <a:solidFill>
                  <a:srgbClr val="202854">
                    <a:lumMod val="50000"/>
                  </a:srgbClr>
                </a:solidFill>
                <a:effectLst/>
                <a:uLnTx/>
                <a:uFillTx/>
                <a:latin typeface="Nunito Sans" pitchFamily="2" charset="0"/>
                <a:ea typeface="+mn-ea"/>
                <a:cs typeface="Arial" panose="020B0604020202020204" pitchFamily="34" charset="0"/>
              </a:rPr>
              <a:t> method is most / least efficient? 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41569ED-F0EF-B971-371B-0D4D5734C510}"/>
              </a:ext>
            </a:extLst>
          </p:cNvPr>
          <p:cNvSpPr txBox="1">
            <a:spLocks/>
          </p:cNvSpPr>
          <p:nvPr/>
        </p:nvSpPr>
        <p:spPr>
          <a:xfrm>
            <a:off x="1504849" y="17479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Gingerbread baking</a:t>
            </a:r>
          </a:p>
        </p:txBody>
      </p:sp>
      <p:pic>
        <p:nvPicPr>
          <p:cNvPr id="8" name="Picture 7" descr="A couple of gingerbread men&#10;&#10;Description automatically generated">
            <a:extLst>
              <a:ext uri="{FF2B5EF4-FFF2-40B4-BE49-F238E27FC236}">
                <a16:creationId xmlns:a16="http://schemas.microsoft.com/office/drawing/2014/main" id="{C4583C0C-C37B-DD67-1305-5598E121F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3069670"/>
            <a:ext cx="3151620" cy="2194166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DCEF4211-7FD4-CCCC-2818-5592DFEE8F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39"/>
          <a:stretch/>
        </p:blipFill>
        <p:spPr>
          <a:xfrm>
            <a:off x="10525624" y="4941168"/>
            <a:ext cx="1514608" cy="183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673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631504" y="1905506"/>
            <a:ext cx="100263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Nunito Sans" pitchFamily="2" charset="0"/>
                <a:cs typeface="Arial" panose="020B0604020202020204" pitchFamily="34" charset="0"/>
              </a:rPr>
              <a:t>To keep warm, the reindeer like to run around their outdoor field.</a:t>
            </a:r>
          </a:p>
          <a:p>
            <a:endParaRPr lang="en-GB" sz="1600" dirty="0">
              <a:latin typeface="Nunito Sans" pitchFamily="2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Nunito Sans" pitchFamily="2" charset="0"/>
                <a:cs typeface="Arial" panose="020B0604020202020204" pitchFamily="34" charset="0"/>
              </a:rPr>
              <a:t>The perimeter of their field is 70m. </a:t>
            </a:r>
          </a:p>
          <a:p>
            <a:endParaRPr lang="en-GB" sz="1600" dirty="0">
              <a:latin typeface="Nunito Sans" pitchFamily="2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Nunito Sans" pitchFamily="2" charset="0"/>
                <a:cs typeface="Arial" panose="020B0604020202020204" pitchFamily="34" charset="0"/>
              </a:rPr>
              <a:t>The length of their field is four times the width. </a:t>
            </a:r>
          </a:p>
          <a:p>
            <a:endParaRPr lang="en-GB" sz="1600" dirty="0">
              <a:latin typeface="Nunito Sans" pitchFamily="2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Nunito Sans" pitchFamily="2" charset="0"/>
                <a:cs typeface="Arial" panose="020B0604020202020204" pitchFamily="34" charset="0"/>
              </a:rPr>
              <a:t>Can you calculate the length and width of the field?</a:t>
            </a:r>
          </a:p>
          <a:p>
            <a:endParaRPr lang="en-GB" sz="1600" dirty="0">
              <a:latin typeface="Nunito Sans" pitchFamily="2" charset="0"/>
              <a:cs typeface="Arial" panose="020B0604020202020204" pitchFamily="34" charset="0"/>
            </a:endParaRPr>
          </a:p>
          <a:p>
            <a:endParaRPr lang="en-GB" sz="1600" dirty="0">
              <a:latin typeface="Nunito Sans" pitchFamily="2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Nunito Sans" pitchFamily="2" charset="0"/>
                <a:cs typeface="Arial" panose="020B0604020202020204" pitchFamily="34" charset="0"/>
              </a:rPr>
              <a:t>Can you calculate the area?</a:t>
            </a:r>
          </a:p>
          <a:p>
            <a:endParaRPr lang="en-GB" sz="1600" dirty="0">
              <a:latin typeface="Nunito Sans" pitchFamily="2" charset="0"/>
              <a:cs typeface="Arial" panose="020B0604020202020204" pitchFamily="34" charset="0"/>
            </a:endParaRPr>
          </a:p>
          <a:p>
            <a:endParaRPr lang="en-GB" sz="1600" dirty="0">
              <a:latin typeface="Nunito Sans" pitchFamily="2" charset="0"/>
              <a:cs typeface="Arial" panose="020B0604020202020204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D4F76ABE-849C-BD66-6515-7D22AE1A3B0B}"/>
              </a:ext>
            </a:extLst>
          </p:cNvPr>
          <p:cNvSpPr txBox="1">
            <a:spLocks/>
          </p:cNvSpPr>
          <p:nvPr/>
        </p:nvSpPr>
        <p:spPr>
          <a:xfrm>
            <a:off x="1504849" y="17479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Keeping warm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1849EC-CF63-7752-3E9F-7B4785BC9D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184" y="2566555"/>
            <a:ext cx="2448272" cy="24482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495D86-27F0-1DB9-0150-79145F6055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2924944"/>
            <a:ext cx="2448272" cy="2448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62B443-CB48-D2E8-B62A-F674CD6D76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540023"/>
            <a:ext cx="2448272" cy="2448272"/>
          </a:xfrm>
          <a:prstGeom prst="rect">
            <a:avLst/>
          </a:prstGeom>
        </p:spPr>
      </p:pic>
      <p:pic>
        <p:nvPicPr>
          <p:cNvPr id="6" name="Picture 5" descr="A red mug with a white whipped cream and a lollipop&#10;&#10;Description automatically generated">
            <a:extLst>
              <a:ext uri="{FF2B5EF4-FFF2-40B4-BE49-F238E27FC236}">
                <a16:creationId xmlns:a16="http://schemas.microsoft.com/office/drawing/2014/main" id="{CA6152F0-5575-EE22-6B96-4A70CF5FD1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4932179"/>
            <a:ext cx="1420576" cy="217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489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91944" y="1844824"/>
            <a:ext cx="55251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0" dirty="0">
                <a:solidFill>
                  <a:prstClr val="black"/>
                </a:solidFill>
                <a:latin typeface="Nunito Sans" pitchFamily="2" charset="0"/>
                <a:cs typeface="Arial" panose="020B0604020202020204" pitchFamily="34" charset="0"/>
              </a:rPr>
              <a:t>The tables for a festive dinner are regular hexagons.</a:t>
            </a:r>
            <a:endParaRPr lang="en-GB" sz="1600" kern="0" noProof="0" dirty="0">
              <a:solidFill>
                <a:prstClr val="black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kern="0" dirty="0">
              <a:solidFill>
                <a:prstClr val="black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0" dirty="0">
                <a:solidFill>
                  <a:prstClr val="black"/>
                </a:solidFill>
                <a:latin typeface="Nunito Sans" pitchFamily="2" charset="0"/>
                <a:cs typeface="Arial" panose="020B0604020202020204" pitchFamily="34" charset="0"/>
              </a:rPr>
              <a:t>Tables can be pushed together and there are 15 people coming. No more than one person will seat on a side.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kern="0" dirty="0">
              <a:solidFill>
                <a:prstClr val="black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1600" kern="0" dirty="0">
                <a:solidFill>
                  <a:prstClr val="black"/>
                </a:solidFill>
                <a:latin typeface="Nunito Sans" pitchFamily="2" charset="0"/>
                <a:cs typeface="Arial" panose="020B0604020202020204" pitchFamily="34" charset="0"/>
              </a:rPr>
              <a:t>Arrange the tables to seat the 15 people.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1600" kern="0" dirty="0">
                <a:solidFill>
                  <a:prstClr val="black"/>
                </a:solidFill>
                <a:latin typeface="Nunito Sans" pitchFamily="2" charset="0"/>
                <a:cs typeface="Arial" panose="020B0604020202020204" pitchFamily="34" charset="0"/>
              </a:rPr>
              <a:t>Work out the length of festive ribbon needed to run around the perimeter of the table arrangement.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kern="0" dirty="0">
              <a:solidFill>
                <a:prstClr val="black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600" kern="0" dirty="0">
                <a:solidFill>
                  <a:prstClr val="black"/>
                </a:solidFill>
                <a:latin typeface="Nunito Sans" pitchFamily="2" charset="0"/>
                <a:cs typeface="Arial" panose="020B0604020202020204" pitchFamily="34" charset="0"/>
              </a:rPr>
              <a:t>What table arrangement would use the least ribbon?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kern="0" dirty="0">
              <a:solidFill>
                <a:prstClr val="black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600" kern="0" dirty="0">
                <a:solidFill>
                  <a:prstClr val="black"/>
                </a:solidFill>
                <a:latin typeface="Nunito Sans" pitchFamily="2" charset="0"/>
                <a:cs typeface="Arial" panose="020B0604020202020204" pitchFamily="34" charset="0"/>
              </a:rPr>
              <a:t>What table arrangement would use the most ribbon?</a:t>
            </a:r>
          </a:p>
        </p:txBody>
      </p:sp>
      <p:sp>
        <p:nvSpPr>
          <p:cNvPr id="2" name="Hexagon 1"/>
          <p:cNvSpPr/>
          <p:nvPr/>
        </p:nvSpPr>
        <p:spPr>
          <a:xfrm>
            <a:off x="1288982" y="1930176"/>
            <a:ext cx="2161309" cy="1881640"/>
          </a:xfrm>
          <a:prstGeom prst="hexagon">
            <a:avLst/>
          </a:prstGeom>
          <a:blipFill>
            <a:blip r:embed="rId3"/>
            <a:tile tx="0" ty="0" sx="100000" sy="100000" flip="none" algn="tl"/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872258" y="3747204"/>
            <a:ext cx="9947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cs typeface="Arial" panose="020B0604020202020204" pitchFamily="34" charset="0"/>
              </a:rPr>
              <a:t>50cm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2783632" y="3947259"/>
            <a:ext cx="1547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746354" y="3947259"/>
            <a:ext cx="1731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Hexagon 12"/>
          <p:cNvSpPr/>
          <p:nvPr/>
        </p:nvSpPr>
        <p:spPr>
          <a:xfrm>
            <a:off x="2969537" y="2870996"/>
            <a:ext cx="2161309" cy="1881640"/>
          </a:xfrm>
          <a:prstGeom prst="hexagon">
            <a:avLst/>
          </a:prstGeom>
          <a:blipFill>
            <a:blip r:embed="rId3"/>
            <a:tile tx="0" ty="0" sx="100000" sy="100000" flip="none" algn="tl"/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3F764D3-0CF5-D9AD-4BA3-7458A97C2E4A}"/>
              </a:ext>
            </a:extLst>
          </p:cNvPr>
          <p:cNvSpPr txBox="1">
            <a:spLocks/>
          </p:cNvSpPr>
          <p:nvPr/>
        </p:nvSpPr>
        <p:spPr>
          <a:xfrm>
            <a:off x="1504849" y="17479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Festive dinner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EED3C9-FE7F-7DF7-BAC7-CEA5AC252D3D}"/>
              </a:ext>
            </a:extLst>
          </p:cNvPr>
          <p:cNvSpPr txBox="1"/>
          <p:nvPr/>
        </p:nvSpPr>
        <p:spPr>
          <a:xfrm>
            <a:off x="3335194" y="102898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 anchorCtr="1">
            <a:noAutofit/>
          </a:bodyPr>
          <a:lstStyle/>
          <a:p>
            <a:pPr algn="l"/>
            <a:r>
              <a:rPr lang="en-GB" i="0" dirty="0">
                <a:latin typeface="Caveat" pitchFamily="2" charset="0"/>
              </a:rPr>
              <a:t>Here’s an example layout for 10 guests.</a:t>
            </a:r>
          </a:p>
        </p:txBody>
      </p:sp>
      <p:pic>
        <p:nvPicPr>
          <p:cNvPr id="11" name="Graphic 10" descr="Arrow: Rotate right outline">
            <a:extLst>
              <a:ext uri="{FF2B5EF4-FFF2-40B4-BE49-F238E27FC236}">
                <a16:creationId xmlns:a16="http://schemas.microsoft.com/office/drawing/2014/main" id="{B39D262B-22EA-7500-A08F-F99163F3D6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2049416" y="1234236"/>
            <a:ext cx="320220" cy="257798"/>
          </a:xfrm>
          <a:prstGeom prst="rect">
            <a:avLst/>
          </a:prstGeom>
        </p:spPr>
      </p:pic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2ADC645B-35B4-CCA5-FD02-2B67B9F56C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39"/>
          <a:stretch/>
        </p:blipFill>
        <p:spPr>
          <a:xfrm>
            <a:off x="10525624" y="4941168"/>
            <a:ext cx="1514608" cy="183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660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790" y="1150989"/>
            <a:ext cx="5466419" cy="28031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20373" y="4005064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GB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unito Sans" pitchFamily="2" charset="0"/>
                <a:cs typeface="Arial" panose="020B0604020202020204" pitchFamily="34" charset="0"/>
              </a:rPr>
              <a:t>The </a:t>
            </a:r>
            <a:r>
              <a:rPr lang="en-GB" sz="1600" dirty="0">
                <a:latin typeface="Nunito Sans" pitchFamily="2" charset="0"/>
                <a:cs typeface="Arial" panose="020B0604020202020204" pitchFamily="34" charset="0"/>
              </a:rPr>
              <a:t>children want to find the largest fraction of chocolate to enjoy. </a:t>
            </a:r>
          </a:p>
          <a:p>
            <a:pPr lvl="0">
              <a:defRPr/>
            </a:pPr>
            <a:endParaRPr lang="en-GB" sz="1600" dirty="0">
              <a:latin typeface="Nunito Sans" pitchFamily="2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GB" sz="1600" dirty="0">
                <a:latin typeface="Nunito Sans" pitchFamily="2" charset="0"/>
                <a:cs typeface="Arial" panose="020B0604020202020204" pitchFamily="34" charset="0"/>
              </a:rPr>
              <a:t>Who is correct? </a:t>
            </a:r>
            <a:r>
              <a:rPr kumimoji="0" lang="en-GB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unito Sans" pitchFamily="2" charset="0"/>
                <a:cs typeface="Arial" panose="020B0604020202020204" pitchFamily="34" charset="0"/>
              </a:rPr>
              <a:t>Why?</a:t>
            </a:r>
            <a:r>
              <a:rPr kumimoji="0" lang="en-GB" sz="16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Nunito Sans" pitchFamily="2" charset="0"/>
                <a:cs typeface="Arial" panose="020B0604020202020204" pitchFamily="34" charset="0"/>
              </a:rPr>
              <a:t> </a:t>
            </a:r>
          </a:p>
          <a:p>
            <a:pPr lvl="0">
              <a:defRPr/>
            </a:pPr>
            <a:endParaRPr lang="en-GB" sz="1600" kern="0" baseline="0" dirty="0">
              <a:latin typeface="Nunito Sans" pitchFamily="2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kumimoji="0" lang="en-GB" sz="16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Nunito Sans" pitchFamily="2" charset="0"/>
                <a:cs typeface="Arial" panose="020B0604020202020204" pitchFamily="34" charset="0"/>
              </a:rPr>
              <a:t>Can you find some equivalent fractions of chocolate that would give them an equal share?</a:t>
            </a:r>
            <a:endParaRPr kumimoji="0" lang="en-GB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Nunito Sans" pitchFamily="2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D5E186-E2A8-7897-57DB-7A0533939983}"/>
              </a:ext>
            </a:extLst>
          </p:cNvPr>
          <p:cNvSpPr txBox="1">
            <a:spLocks/>
          </p:cNvSpPr>
          <p:nvPr/>
        </p:nvSpPr>
        <p:spPr>
          <a:xfrm>
            <a:off x="1504849" y="17479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Sharing the chocolate</a:t>
            </a:r>
          </a:p>
        </p:txBody>
      </p:sp>
      <p:pic>
        <p:nvPicPr>
          <p:cNvPr id="4" name="Picture 3" descr="A red mug with a white whipped cream and a lollipop&#10;&#10;Description automatically generated">
            <a:extLst>
              <a:ext uri="{FF2B5EF4-FFF2-40B4-BE49-F238E27FC236}">
                <a16:creationId xmlns:a16="http://schemas.microsoft.com/office/drawing/2014/main" id="{98BFAF8A-E355-16E8-9B86-3CAC56FEB7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4932179"/>
            <a:ext cx="1420576" cy="217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701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506308"/>
              </p:ext>
            </p:extLst>
          </p:nvPr>
        </p:nvGraphicFramePr>
        <p:xfrm>
          <a:off x="1698603" y="1169479"/>
          <a:ext cx="3240000" cy="3240000"/>
        </p:xfrm>
        <a:graphic>
          <a:graphicData uri="http://schemas.openxmlformats.org/drawingml/2006/table">
            <a:tbl>
              <a:tblPr firstRow="1" bandRow="1"/>
              <a:tblGrid>
                <a:gridCol w="1080000">
                  <a:extLst>
                    <a:ext uri="{9D8B030D-6E8A-4147-A177-3AD203B41FA5}">
                      <a16:colId xmlns:a16="http://schemas.microsoft.com/office/drawing/2014/main" val="34685185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51444997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925989994"/>
                    </a:ext>
                  </a:extLst>
                </a:gridCol>
              </a:tblGrid>
              <a:tr h="108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dirty="0">
                        <a:latin typeface="Nunito San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dirty="0">
                        <a:latin typeface="Nunito San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dirty="0">
                        <a:latin typeface="Nunito San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928026"/>
                  </a:ext>
                </a:extLst>
              </a:tr>
              <a:tr h="108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dirty="0">
                        <a:latin typeface="Nunito San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dirty="0">
                        <a:latin typeface="Nunito San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dirty="0">
                        <a:latin typeface="Nunito San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718141"/>
                  </a:ext>
                </a:extLst>
              </a:tr>
              <a:tr h="108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dirty="0">
                        <a:latin typeface="Nunito San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dirty="0">
                        <a:latin typeface="Nunito San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dirty="0">
                        <a:latin typeface="Nunito San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381932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5519936" y="1494438"/>
            <a:ext cx="561195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cs typeface="Arial" panose="020B0604020202020204" pitchFamily="34" charset="0"/>
              </a:rPr>
              <a:t>Place the numbers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cs typeface="Arial" panose="020B0604020202020204" pitchFamily="34" charset="0"/>
              </a:rPr>
              <a:t>0.1, 0.2, 0.3, 0.4, 0.5, 0.6, 0.7, 0.8 and 0.9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cs typeface="Arial" panose="020B0604020202020204" pitchFamily="34" charset="0"/>
              </a:rPr>
              <a:t>in the correct boxes so that: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itchFamily="2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cs typeface="Arial" panose="020B0604020202020204" pitchFamily="34" charset="0"/>
              </a:rPr>
              <a:t>the amount in each star is equal to the sum of the four surrounding spaces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cs typeface="Arial" panose="020B0604020202020204" pitchFamily="34" charset="0"/>
              </a:rPr>
              <a:t>each colour total is correct (shown in the circles)</a:t>
            </a:r>
          </a:p>
        </p:txBody>
      </p:sp>
      <p:sp>
        <p:nvSpPr>
          <p:cNvPr id="16" name="Oval 15"/>
          <p:cNvSpPr/>
          <p:nvPr/>
        </p:nvSpPr>
        <p:spPr>
          <a:xfrm>
            <a:off x="6596251" y="3429000"/>
            <a:ext cx="914400" cy="9144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cs typeface="Arial" panose="020B0604020202020204" pitchFamily="34" charset="0"/>
              </a:rPr>
              <a:t>1.3</a:t>
            </a:r>
          </a:p>
        </p:txBody>
      </p:sp>
      <p:sp>
        <p:nvSpPr>
          <p:cNvPr id="17" name="Oval 16"/>
          <p:cNvSpPr/>
          <p:nvPr/>
        </p:nvSpPr>
        <p:spPr>
          <a:xfrm>
            <a:off x="8688288" y="3429000"/>
            <a:ext cx="914400" cy="914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unito Sans" pitchFamily="2" charset="0"/>
                <a:cs typeface="Arial" panose="020B0604020202020204" pitchFamily="34" charset="0"/>
              </a:rPr>
              <a:t>1.8</a:t>
            </a:r>
          </a:p>
        </p:txBody>
      </p:sp>
      <p:sp>
        <p:nvSpPr>
          <p:cNvPr id="18" name="Oval 17"/>
          <p:cNvSpPr/>
          <p:nvPr/>
        </p:nvSpPr>
        <p:spPr>
          <a:xfrm>
            <a:off x="7654739" y="3429000"/>
            <a:ext cx="914400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unito Sans" pitchFamily="2" charset="0"/>
                <a:cs typeface="Arial" panose="020B0604020202020204" pitchFamily="34" charset="0"/>
              </a:rPr>
              <a:t>1.4</a:t>
            </a:r>
          </a:p>
        </p:txBody>
      </p:sp>
      <p:sp>
        <p:nvSpPr>
          <p:cNvPr id="19" name="5-Point Star 18"/>
          <p:cNvSpPr/>
          <p:nvPr/>
        </p:nvSpPr>
        <p:spPr>
          <a:xfrm>
            <a:off x="2336411" y="1745481"/>
            <a:ext cx="914400" cy="914400"/>
          </a:xfrm>
          <a:prstGeom prst="star5">
            <a:avLst/>
          </a:prstGeom>
          <a:solidFill>
            <a:srgbClr val="CC99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cs typeface="Arial" panose="020B0604020202020204" pitchFamily="34" charset="0"/>
              </a:rPr>
              <a:t>1.9</a:t>
            </a:r>
          </a:p>
        </p:txBody>
      </p:sp>
      <p:sp>
        <p:nvSpPr>
          <p:cNvPr id="20" name="5-Point Star 19"/>
          <p:cNvSpPr/>
          <p:nvPr/>
        </p:nvSpPr>
        <p:spPr>
          <a:xfrm>
            <a:off x="3408907" y="1745481"/>
            <a:ext cx="914400" cy="914400"/>
          </a:xfrm>
          <a:prstGeom prst="star5">
            <a:avLst/>
          </a:prstGeom>
          <a:solidFill>
            <a:srgbClr val="CC99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cs typeface="Arial" panose="020B0604020202020204" pitchFamily="34" charset="0"/>
              </a:rPr>
              <a:t>1.0</a:t>
            </a:r>
          </a:p>
        </p:txBody>
      </p:sp>
      <p:sp>
        <p:nvSpPr>
          <p:cNvPr id="21" name="5-Point Star 20"/>
          <p:cNvSpPr/>
          <p:nvPr/>
        </p:nvSpPr>
        <p:spPr>
          <a:xfrm>
            <a:off x="2306678" y="2848880"/>
            <a:ext cx="914400" cy="914400"/>
          </a:xfrm>
          <a:prstGeom prst="star5">
            <a:avLst/>
          </a:prstGeom>
          <a:solidFill>
            <a:srgbClr val="CC99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cs typeface="Arial" panose="020B0604020202020204" pitchFamily="34" charset="0"/>
              </a:rPr>
              <a:t>2.3</a:t>
            </a:r>
          </a:p>
        </p:txBody>
      </p:sp>
      <p:sp>
        <p:nvSpPr>
          <p:cNvPr id="22" name="5-Point Star 21"/>
          <p:cNvSpPr/>
          <p:nvPr/>
        </p:nvSpPr>
        <p:spPr>
          <a:xfrm>
            <a:off x="3404298" y="2848880"/>
            <a:ext cx="914400" cy="914400"/>
          </a:xfrm>
          <a:prstGeom prst="star5">
            <a:avLst/>
          </a:prstGeom>
          <a:solidFill>
            <a:srgbClr val="CC99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cs typeface="Arial" panose="020B0604020202020204" pitchFamily="34" charset="0"/>
              </a:rPr>
              <a:t>1.9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F5540C6-3818-C13E-A868-70513D201588}"/>
              </a:ext>
            </a:extLst>
          </p:cNvPr>
          <p:cNvSpPr txBox="1">
            <a:spLocks/>
          </p:cNvSpPr>
          <p:nvPr/>
        </p:nvSpPr>
        <p:spPr>
          <a:xfrm>
            <a:off x="1504849" y="17479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Star puzzle 2</a:t>
            </a:r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CD7AE687-6069-F796-D222-F818816A23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39"/>
          <a:stretch/>
        </p:blipFill>
        <p:spPr>
          <a:xfrm>
            <a:off x="10525624" y="4941168"/>
            <a:ext cx="1514608" cy="183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467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ED8D28-12B7-5DAB-90B7-F4D0E999C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100" y="1340768"/>
            <a:ext cx="4510832" cy="3702224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AEEE9314-FA1C-0067-DBEE-76B415CD8ABC}"/>
              </a:ext>
            </a:extLst>
          </p:cNvPr>
          <p:cNvSpPr txBox="1">
            <a:spLocks/>
          </p:cNvSpPr>
          <p:nvPr/>
        </p:nvSpPr>
        <p:spPr>
          <a:xfrm>
            <a:off x="1504849" y="17479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TRIANGLE TRICK 2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37A47C-459B-DAC8-CA07-7BA1381AC11D}"/>
              </a:ext>
            </a:extLst>
          </p:cNvPr>
          <p:cNvSpPr txBox="1"/>
          <p:nvPr/>
        </p:nvSpPr>
        <p:spPr>
          <a:xfrm>
            <a:off x="1033503" y="1792182"/>
            <a:ext cx="3866221" cy="23698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600" b="0" i="0" u="none" strike="noStrike" baseline="0" dirty="0">
                <a:latin typeface="+mj-lt"/>
              </a:rPr>
              <a:t>Position the numbers </a:t>
            </a:r>
            <a:r>
              <a:rPr lang="en-GB" sz="1600" dirty="0">
                <a:latin typeface="+mj-lt"/>
              </a:rPr>
              <a:t>in</a:t>
            </a:r>
            <a:r>
              <a:rPr lang="en-GB" sz="1600" b="0" i="0" u="none" strike="noStrike" baseline="0" dirty="0">
                <a:latin typeface="+mj-lt"/>
              </a:rPr>
              <a:t> the small</a:t>
            </a:r>
            <a:r>
              <a:rPr lang="en-GB" sz="1600" dirty="0">
                <a:latin typeface="+mj-lt"/>
              </a:rPr>
              <a:t> </a:t>
            </a:r>
            <a:r>
              <a:rPr lang="en-GB" sz="1600" b="0" i="0" u="none" strike="noStrike" baseline="0" dirty="0">
                <a:latin typeface="+mj-lt"/>
              </a:rPr>
              <a:t>triangles so that each side of the</a:t>
            </a:r>
            <a:r>
              <a:rPr lang="en-GB" sz="1600" dirty="0">
                <a:latin typeface="+mj-lt"/>
              </a:rPr>
              <a:t> </a:t>
            </a:r>
            <a:r>
              <a:rPr lang="en-GB" sz="1600" b="0" i="0" u="none" strike="noStrike" baseline="0" dirty="0">
                <a:latin typeface="+mj-lt"/>
              </a:rPr>
              <a:t>large triangle </a:t>
            </a:r>
            <a:r>
              <a:rPr lang="en-GB" sz="1600" dirty="0">
                <a:latin typeface="+mj-lt"/>
              </a:rPr>
              <a:t>has an equal sum.</a:t>
            </a:r>
            <a:endParaRPr lang="en-US" sz="1600" dirty="0"/>
          </a:p>
          <a:p>
            <a:pPr algn="ctr"/>
            <a:endParaRPr lang="en-GB" sz="2000" b="1" dirty="0">
              <a:latin typeface="+mj-lt"/>
            </a:endParaRPr>
          </a:p>
          <a:p>
            <a:pPr algn="ctr"/>
            <a:r>
              <a:rPr lang="en-GB" sz="2000" b="1" dirty="0">
                <a:latin typeface="+mj-lt"/>
              </a:rPr>
              <a:t>3 tenths      4 tenths</a:t>
            </a:r>
          </a:p>
          <a:p>
            <a:pPr algn="ctr"/>
            <a:endParaRPr lang="en-GB" sz="2000" b="1" dirty="0">
              <a:latin typeface="+mj-lt"/>
            </a:endParaRPr>
          </a:p>
          <a:p>
            <a:pPr algn="ctr"/>
            <a:r>
              <a:rPr lang="en-GB" sz="2000" b="1" dirty="0">
                <a:latin typeface="+mj-lt"/>
              </a:rPr>
              <a:t>0.7             0.8 </a:t>
            </a:r>
          </a:p>
          <a:p>
            <a:pPr algn="ctr"/>
            <a:r>
              <a:rPr lang="en-GB" sz="2000" b="1" dirty="0">
                <a:latin typeface="+mj-lt"/>
              </a:rPr>
              <a:t> 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5D035B-E66D-2243-BCAB-A280769F9C14}"/>
                  </a:ext>
                </a:extLst>
              </p:cNvPr>
              <p:cNvSpPr txBox="1"/>
              <p:nvPr/>
            </p:nvSpPr>
            <p:spPr>
              <a:xfrm>
                <a:off x="2167608" y="4076266"/>
                <a:ext cx="271463" cy="537210"/>
              </a:xfrm>
              <a:prstGeom prst="rect">
                <a:avLst/>
              </a:prstGeom>
            </p:spPr>
            <p:txBody>
              <a:bodyPr vert="horz" wrap="none" lIns="0" tIns="0" rIns="0" bIns="0" rtlCol="0" anchor="ctr" anchorCtr="1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GB" sz="2000" b="1" i="0" dirty="0">
                  <a:latin typeface="Nunito Sans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5D035B-E66D-2243-BCAB-A280769F9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608" y="4076266"/>
                <a:ext cx="271463" cy="537210"/>
              </a:xfrm>
              <a:prstGeom prst="rect">
                <a:avLst/>
              </a:prstGeom>
              <a:blipFill>
                <a:blip r:embed="rId4"/>
                <a:stretch>
                  <a:fillRect l="-20455"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B2B1C0-45C6-9B08-02A5-FB0723711E84}"/>
                  </a:ext>
                </a:extLst>
              </p:cNvPr>
              <p:cNvSpPr txBox="1"/>
              <p:nvPr/>
            </p:nvSpPr>
            <p:spPr>
              <a:xfrm>
                <a:off x="3456444" y="4077293"/>
                <a:ext cx="271463" cy="537210"/>
              </a:xfrm>
              <a:prstGeom prst="rect">
                <a:avLst/>
              </a:prstGeom>
            </p:spPr>
            <p:txBody>
              <a:bodyPr vert="horz" wrap="none" lIns="0" tIns="0" rIns="0" bIns="0" rtlCol="0" anchor="ctr" anchorCtr="1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GB" sz="2000" b="1" i="0" dirty="0">
                  <a:latin typeface="Nunito Sans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B2B1C0-45C6-9B08-02A5-FB0723711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444" y="4077293"/>
                <a:ext cx="271463" cy="537210"/>
              </a:xfrm>
              <a:prstGeom prst="rect">
                <a:avLst/>
              </a:prstGeom>
              <a:blipFill>
                <a:blip r:embed="rId5"/>
                <a:stretch>
                  <a:fillRect l="-20000"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red mug with a white whipped cream and a lollipop&#10;&#10;Description automatically generated">
            <a:extLst>
              <a:ext uri="{FF2B5EF4-FFF2-40B4-BE49-F238E27FC236}">
                <a16:creationId xmlns:a16="http://schemas.microsoft.com/office/drawing/2014/main" id="{A5C82E3B-5EF4-7730-85A6-12F812D6CD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4932179"/>
            <a:ext cx="1420576" cy="217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11724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429286" y="1949644"/>
                <a:ext cx="9817254" cy="2862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600" kern="0" dirty="0">
                    <a:solidFill>
                      <a:prstClr val="black"/>
                    </a:solidFill>
                    <a:latin typeface="Nunito Sans" pitchFamily="2" charset="0"/>
                    <a:cs typeface="Arial" panose="020B0604020202020204" pitchFamily="34" charset="0"/>
                  </a:rPr>
                  <a:t>There are three bags of fruit.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600" kern="0" dirty="0">
                  <a:solidFill>
                    <a:prstClr val="black"/>
                  </a:solidFill>
                  <a:latin typeface="Nunito Sans" pitchFamily="2" charset="0"/>
                  <a:cs typeface="Arial" panose="020B0604020202020204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600" kern="0" dirty="0">
                    <a:solidFill>
                      <a:prstClr val="black"/>
                    </a:solidFill>
                    <a:latin typeface="Nunito Sans" pitchFamily="2" charset="0"/>
                    <a:cs typeface="Arial" panose="020B0604020202020204" pitchFamily="34" charset="0"/>
                  </a:rPr>
                  <a:t>Bag A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16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600" kern="0" dirty="0">
                    <a:solidFill>
                      <a:prstClr val="black"/>
                    </a:solidFill>
                    <a:latin typeface="Nunito Sans" pitchFamily="2" charset="0"/>
                    <a:cs typeface="Arial" panose="020B0604020202020204" pitchFamily="34" charset="0"/>
                  </a:rPr>
                  <a:t>  heavier than bag C.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600" kern="0" dirty="0">
                  <a:solidFill>
                    <a:prstClr val="black"/>
                  </a:solidFill>
                  <a:latin typeface="Nunito Sans" pitchFamily="2" charset="0"/>
                  <a:cs typeface="Arial" panose="020B0604020202020204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unito Sans" pitchFamily="2" charset="0"/>
                    <a:cs typeface="Arial" panose="020B0604020202020204" pitchFamily="34" charset="0"/>
                  </a:rPr>
                  <a:t>Bag B </a:t>
                </a:r>
                <a:r>
                  <a:rPr lang="en-GB" sz="1600" kern="0" dirty="0">
                    <a:solidFill>
                      <a:prstClr val="black"/>
                    </a:solidFill>
                    <a:latin typeface="Nunito Sans" pitchFamily="2" charset="0"/>
                    <a:cs typeface="Arial" panose="020B0604020202020204" pitchFamily="34" charset="0"/>
                  </a:rPr>
                  <a:t>weighs </a:t>
                </a:r>
                <a:r>
                  <a:rPr kumimoji="0" lang="en-GB" sz="1600" i="0" u="none" strike="noStrike" kern="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unito Sans" pitchFamily="2" charset="0"/>
                    <a:cs typeface="Arial" panose="020B0604020202020204" pitchFamily="34" charset="0"/>
                  </a:rPr>
                  <a:t> </a:t>
                </a:r>
                <a:r>
                  <a:rPr lang="en-GB" sz="1600" kern="0" dirty="0">
                    <a:solidFill>
                      <a:prstClr val="black"/>
                    </a:solidFill>
                    <a:latin typeface="Nunito Sans" pitchFamily="2" charset="0"/>
                    <a:cs typeface="Arial" panose="020B0604020202020204" pitchFamily="34" charset="0"/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16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16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600" kern="0" dirty="0">
                    <a:solidFill>
                      <a:prstClr val="black"/>
                    </a:solidFill>
                    <a:latin typeface="Nunito Sans" pitchFamily="2" charset="0"/>
                    <a:cs typeface="Arial" panose="020B0604020202020204" pitchFamily="34" charset="0"/>
                  </a:rPr>
                  <a:t> kg.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600" kern="0" dirty="0">
                  <a:solidFill>
                    <a:prstClr val="black"/>
                  </a:solidFill>
                  <a:latin typeface="Nunito Sans" pitchFamily="2" charset="0"/>
                  <a:cs typeface="Arial" panose="020B0604020202020204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600" kern="0" baseline="0" dirty="0">
                    <a:solidFill>
                      <a:prstClr val="black"/>
                    </a:solidFill>
                    <a:latin typeface="Nunito Sans" pitchFamily="2" charset="0"/>
                    <a:cs typeface="Arial" panose="020B0604020202020204" pitchFamily="34" charset="0"/>
                  </a:rPr>
                  <a:t>Bag</a:t>
                </a:r>
                <a:r>
                  <a:rPr lang="en-GB" sz="1600" kern="0" dirty="0">
                    <a:solidFill>
                      <a:prstClr val="black"/>
                    </a:solidFill>
                    <a:latin typeface="Nunito Sans" pitchFamily="2" charset="0"/>
                    <a:cs typeface="Arial" panose="020B0604020202020204" pitchFamily="34" charset="0"/>
                  </a:rPr>
                  <a:t> C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16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600" kern="0" dirty="0">
                    <a:solidFill>
                      <a:prstClr val="black"/>
                    </a:solidFill>
                    <a:latin typeface="Nunito Sans" pitchFamily="2" charset="0"/>
                    <a:cs typeface="Arial" panose="020B0604020202020204" pitchFamily="34" charset="0"/>
                  </a:rPr>
                  <a:t> lighter than bag B.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Sans" pitchFamily="2" charset="0"/>
                  <a:cs typeface="Arial" panose="020B0604020202020204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600" b="1" kern="0" noProof="0" dirty="0">
                    <a:solidFill>
                      <a:prstClr val="black"/>
                    </a:solidFill>
                    <a:latin typeface="Nunito Sans" pitchFamily="2" charset="0"/>
                    <a:cs typeface="Arial" panose="020B0604020202020204" pitchFamily="34" charset="0"/>
                  </a:rPr>
                  <a:t>Use the clues to find out the total mass of the </a:t>
                </a:r>
                <a:r>
                  <a:rPr lang="en-GB" sz="1600" b="1" kern="0" dirty="0">
                    <a:solidFill>
                      <a:prstClr val="black"/>
                    </a:solidFill>
                    <a:latin typeface="Nunito Sans" pitchFamily="2" charset="0"/>
                    <a:cs typeface="Arial" panose="020B0604020202020204" pitchFamily="34" charset="0"/>
                  </a:rPr>
                  <a:t>three</a:t>
                </a:r>
                <a:r>
                  <a:rPr lang="en-GB" sz="1600" b="1" kern="0" noProof="0" dirty="0">
                    <a:solidFill>
                      <a:prstClr val="black"/>
                    </a:solidFill>
                    <a:latin typeface="Nunito Sans" pitchFamily="2" charset="0"/>
                    <a:cs typeface="Arial" panose="020B0604020202020204" pitchFamily="34" charset="0"/>
                  </a:rPr>
                  <a:t> bags. </a:t>
                </a:r>
                <a:endPara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Sans" pitchFamily="2" charset="0"/>
                  <a:cs typeface="Arial" panose="020B0604020202020204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Sans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286" y="1949644"/>
                <a:ext cx="9817254" cy="2862194"/>
              </a:xfrm>
              <a:prstGeom prst="rect">
                <a:avLst/>
              </a:prstGeom>
              <a:blipFill>
                <a:blip r:embed="rId3"/>
                <a:stretch>
                  <a:fillRect l="-310" t="-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29A08FC-58A7-F7BE-E8B8-1358D9372657}"/>
              </a:ext>
            </a:extLst>
          </p:cNvPr>
          <p:cNvSpPr txBox="1">
            <a:spLocks/>
          </p:cNvSpPr>
          <p:nvPr/>
        </p:nvSpPr>
        <p:spPr>
          <a:xfrm>
            <a:off x="1504849" y="17479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bags of fruit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1150A8E-476D-8454-AD6D-AD5B6D000B78}"/>
              </a:ext>
            </a:extLst>
          </p:cNvPr>
          <p:cNvGrpSpPr/>
          <p:nvPr/>
        </p:nvGrpSpPr>
        <p:grpSpPr>
          <a:xfrm>
            <a:off x="6456040" y="908720"/>
            <a:ext cx="3888432" cy="2892713"/>
            <a:chOff x="6816080" y="608295"/>
            <a:chExt cx="3888432" cy="289271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CED71BB-3998-BE59-036D-8C7853DC4489}"/>
                </a:ext>
              </a:extLst>
            </p:cNvPr>
            <p:cNvGrpSpPr/>
            <p:nvPr/>
          </p:nvGrpSpPr>
          <p:grpSpPr>
            <a:xfrm>
              <a:off x="7608168" y="1268760"/>
              <a:ext cx="3096344" cy="2232248"/>
              <a:chOff x="3359696" y="1556792"/>
              <a:chExt cx="4352544" cy="3240024"/>
            </a:xfrm>
          </p:grpSpPr>
          <p:pic>
            <p:nvPicPr>
              <p:cNvPr id="12" name="Picture 11" descr="A couple of white bags with oranges falling&#10;&#10;Description automatically generated">
                <a:extLst>
                  <a:ext uri="{FF2B5EF4-FFF2-40B4-BE49-F238E27FC236}">
                    <a16:creationId xmlns:a16="http://schemas.microsoft.com/office/drawing/2014/main" id="{25914326-05A9-0645-4F41-96F5AE9C8C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9696" y="1556792"/>
                <a:ext cx="4352544" cy="3240024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C5D9523C-ACC2-7BC6-FA2B-3BB3092288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35352" y="2694858"/>
                <a:ext cx="1371670" cy="2101958"/>
              </a:xfrm>
              <a:prstGeom prst="rect">
                <a:avLst/>
              </a:prstGeom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EF60607-0305-BABD-86F6-C5B3D27FE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16080" y="1772816"/>
              <a:ext cx="857294" cy="68583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54B5114-2EA2-7709-D5FA-384B0D080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82948" y="622932"/>
              <a:ext cx="857294" cy="68583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2C0B081-2CE3-5812-FF62-3D447F73C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03623" y="608295"/>
              <a:ext cx="857294" cy="685835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685BBBFB-CB7F-A7A3-62A5-672EDCC22D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7913" y="1360328"/>
            <a:ext cx="857294" cy="6858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762F893-08CE-9962-6D04-B061AF48C2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1231" y="937284"/>
            <a:ext cx="857294" cy="68583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FA663FA-AB21-790C-FAD3-16069ADA29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1234" y="2010349"/>
            <a:ext cx="857294" cy="685835"/>
          </a:xfrm>
          <a:prstGeom prst="rect">
            <a:avLst/>
          </a:prstGeom>
        </p:spPr>
      </p:pic>
      <p:pic>
        <p:nvPicPr>
          <p:cNvPr id="28" name="Picture 27" descr="A picture containing icon&#10;&#10;Description automatically generated">
            <a:extLst>
              <a:ext uri="{FF2B5EF4-FFF2-40B4-BE49-F238E27FC236}">
                <a16:creationId xmlns:a16="http://schemas.microsoft.com/office/drawing/2014/main" id="{7C1BA394-8BC9-CD07-36DE-9E7E0FA0A8C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39"/>
          <a:stretch/>
        </p:blipFill>
        <p:spPr>
          <a:xfrm>
            <a:off x="10525624" y="4941168"/>
            <a:ext cx="1514608" cy="183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087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FC57C-105F-1D95-8F58-D2680FB41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CB242EA-DCAC-3BB9-3353-0B5BC7B4F3B0}"/>
                  </a:ext>
                </a:extLst>
              </p:cNvPr>
              <p:cNvSpPr/>
              <p:nvPr/>
            </p:nvSpPr>
            <p:spPr>
              <a:xfrm>
                <a:off x="1825327" y="1522554"/>
                <a:ext cx="3396460" cy="3600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600" b="1" kern="0" dirty="0">
                    <a:solidFill>
                      <a:prstClr val="black"/>
                    </a:solidFill>
                    <a:latin typeface="Nunito Sans" pitchFamily="2" charset="0"/>
                    <a:cs typeface="Arial" panose="020B0604020202020204" pitchFamily="34" charset="0"/>
                  </a:rPr>
                  <a:t>Bag B </a:t>
                </a:r>
                <a:r>
                  <a:rPr lang="en-GB" sz="1600" kern="0" dirty="0">
                    <a:solidFill>
                      <a:prstClr val="black"/>
                    </a:solidFill>
                    <a:latin typeface="Nunito Sans" pitchFamily="2" charset="0"/>
                    <a:cs typeface="Arial" panose="020B0604020202020204" pitchFamily="34" charset="0"/>
                  </a:rPr>
                  <a:t>weighs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16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16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600" kern="0" dirty="0">
                    <a:solidFill>
                      <a:prstClr val="black"/>
                    </a:solidFill>
                    <a:latin typeface="Nunito Sans" pitchFamily="2" charset="0"/>
                    <a:cs typeface="Arial" panose="020B0604020202020204" pitchFamily="34" charset="0"/>
                  </a:rPr>
                  <a:t> kg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600" kern="0" dirty="0">
                    <a:solidFill>
                      <a:prstClr val="black"/>
                    </a:solidFill>
                    <a:latin typeface="Nunito Sans" pitchFamily="2" charset="0"/>
                    <a:cs typeface="Arial" panose="020B0604020202020204" pitchFamily="34" charset="0"/>
                  </a:rPr>
                  <a:t>1,000g + 200g + 200g = </a:t>
                </a:r>
                <a:r>
                  <a:rPr lang="en-GB" sz="1600" b="1" kern="0" dirty="0">
                    <a:solidFill>
                      <a:prstClr val="black"/>
                    </a:solidFill>
                    <a:latin typeface="Nunito Sans" pitchFamily="2" charset="0"/>
                    <a:cs typeface="Arial" panose="020B0604020202020204" pitchFamily="34" charset="0"/>
                  </a:rPr>
                  <a:t>1400g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600" kern="0" dirty="0">
                  <a:solidFill>
                    <a:prstClr val="black"/>
                  </a:solidFill>
                  <a:latin typeface="Nunito Sans" pitchFamily="2" charset="0"/>
                  <a:cs typeface="Arial" panose="020B0604020202020204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600" b="1" kern="0" dirty="0">
                    <a:solidFill>
                      <a:prstClr val="black"/>
                    </a:solidFill>
                    <a:latin typeface="Nunito Sans" pitchFamily="2" charset="0"/>
                    <a:cs typeface="Arial" panose="020B0604020202020204" pitchFamily="34" charset="0"/>
                  </a:rPr>
                  <a:t>Bag C </a:t>
                </a:r>
                <a:r>
                  <a:rPr lang="en-GB" sz="1600" kern="0" dirty="0">
                    <a:solidFill>
                      <a:prstClr val="black"/>
                    </a:solidFill>
                    <a:latin typeface="Nunito Sans" pitchFamily="2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16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600" kern="0" dirty="0">
                    <a:solidFill>
                      <a:prstClr val="black"/>
                    </a:solidFill>
                    <a:latin typeface="Nunito Sans" pitchFamily="2" charset="0"/>
                    <a:cs typeface="Arial" panose="020B0604020202020204" pitchFamily="34" charset="0"/>
                  </a:rPr>
                  <a:t> lighter than bag B.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600" kern="0" dirty="0">
                    <a:solidFill>
                      <a:prstClr val="black"/>
                    </a:solidFill>
                    <a:latin typeface="Nunito Sans" pitchFamily="2" charset="0"/>
                    <a:cs typeface="Arial" panose="020B0604020202020204" pitchFamily="34" charset="0"/>
                  </a:rPr>
                  <a:t>1,400g ÷ 4 = 350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600" kern="0" dirty="0">
                    <a:solidFill>
                      <a:prstClr val="black"/>
                    </a:solidFill>
                    <a:latin typeface="Nunito Sans" pitchFamily="2" charset="0"/>
                    <a:cs typeface="Arial" panose="020B0604020202020204" pitchFamily="34" charset="0"/>
                  </a:rPr>
                  <a:t>1,400 – 350 = </a:t>
                </a:r>
                <a:r>
                  <a:rPr lang="en-GB" sz="1600" b="1" kern="0" dirty="0">
                    <a:solidFill>
                      <a:prstClr val="black"/>
                    </a:solidFill>
                    <a:latin typeface="Nunito Sans" pitchFamily="2" charset="0"/>
                    <a:cs typeface="Arial" panose="020B0604020202020204" pitchFamily="34" charset="0"/>
                  </a:rPr>
                  <a:t>1,050g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600" kern="0" dirty="0">
                  <a:solidFill>
                    <a:prstClr val="black"/>
                  </a:solidFill>
                  <a:latin typeface="Nunito Sans" pitchFamily="2" charset="0"/>
                  <a:cs typeface="Arial" panose="020B0604020202020204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600" b="1" kern="0" dirty="0">
                    <a:solidFill>
                      <a:prstClr val="black"/>
                    </a:solidFill>
                    <a:latin typeface="Nunito Sans" pitchFamily="2" charset="0"/>
                    <a:cs typeface="Arial" panose="020B0604020202020204" pitchFamily="34" charset="0"/>
                  </a:rPr>
                  <a:t>Bag A </a:t>
                </a:r>
                <a:r>
                  <a:rPr lang="en-GB" sz="1600" kern="0" dirty="0">
                    <a:solidFill>
                      <a:prstClr val="black"/>
                    </a:solidFill>
                    <a:latin typeface="Nunito Sans" pitchFamily="2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16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600" kern="0" dirty="0">
                    <a:solidFill>
                      <a:prstClr val="black"/>
                    </a:solidFill>
                    <a:latin typeface="Nunito Sans" pitchFamily="2" charset="0"/>
                    <a:cs typeface="Arial" panose="020B0604020202020204" pitchFamily="34" charset="0"/>
                  </a:rPr>
                  <a:t> heavier than bag C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600" kern="0" dirty="0">
                    <a:solidFill>
                      <a:prstClr val="black"/>
                    </a:solidFill>
                    <a:latin typeface="Nunito Sans" pitchFamily="2" charset="0"/>
                    <a:cs typeface="Arial" panose="020B0604020202020204" pitchFamily="34" charset="0"/>
                  </a:rPr>
                  <a:t>1,050g ÷3 = 350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600" kern="0" dirty="0">
                    <a:solidFill>
                      <a:prstClr val="black"/>
                    </a:solidFill>
                    <a:latin typeface="Nunito Sans" pitchFamily="2" charset="0"/>
                    <a:cs typeface="Arial" panose="020B0604020202020204" pitchFamily="34" charset="0"/>
                  </a:rPr>
                  <a:t>350 + 1,050 = </a:t>
                </a:r>
                <a:r>
                  <a:rPr lang="en-GB" sz="1600" b="1" kern="0" dirty="0">
                    <a:solidFill>
                      <a:prstClr val="black"/>
                    </a:solidFill>
                    <a:latin typeface="Nunito Sans" pitchFamily="2" charset="0"/>
                    <a:cs typeface="Arial" panose="020B0604020202020204" pitchFamily="34" charset="0"/>
                  </a:rPr>
                  <a:t>1,400g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600" kern="0" dirty="0">
                  <a:solidFill>
                    <a:prstClr val="black"/>
                  </a:solidFill>
                  <a:latin typeface="Nunito Sans" pitchFamily="2" charset="0"/>
                  <a:cs typeface="Arial" panose="020B0604020202020204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600" b="1" kern="0" dirty="0">
                    <a:solidFill>
                      <a:prstClr val="black"/>
                    </a:solidFill>
                    <a:latin typeface="Nunito Sans" pitchFamily="2" charset="0"/>
                    <a:cs typeface="Arial" panose="020B0604020202020204" pitchFamily="34" charset="0"/>
                  </a:rPr>
                  <a:t>Total mass </a:t>
                </a:r>
                <a:r>
                  <a:rPr lang="en-GB" sz="1600" kern="0" dirty="0">
                    <a:solidFill>
                      <a:prstClr val="black"/>
                    </a:solidFill>
                    <a:latin typeface="Nunito Sans" pitchFamily="2" charset="0"/>
                    <a:cs typeface="Arial" panose="020B0604020202020204" pitchFamily="34" charset="0"/>
                  </a:rPr>
                  <a:t>=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600" kern="0" dirty="0">
                    <a:solidFill>
                      <a:prstClr val="black"/>
                    </a:solidFill>
                    <a:latin typeface="Nunito Sans" pitchFamily="2" charset="0"/>
                    <a:cs typeface="Arial" panose="020B0604020202020204" pitchFamily="34" charset="0"/>
                  </a:rPr>
                  <a:t>2,800g + 1,050g = </a:t>
                </a:r>
                <a:r>
                  <a:rPr lang="en-GB" sz="1600" b="1" kern="0" dirty="0">
                    <a:solidFill>
                      <a:prstClr val="black"/>
                    </a:solidFill>
                    <a:latin typeface="Nunito Sans" pitchFamily="2" charset="0"/>
                    <a:cs typeface="Arial" panose="020B0604020202020204" pitchFamily="34" charset="0"/>
                  </a:rPr>
                  <a:t>3,850g</a:t>
                </a:r>
                <a:endPara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Sans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CB242EA-DCAC-3BB9-3353-0B5BC7B4F3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327" y="1522554"/>
                <a:ext cx="3396460" cy="3600858"/>
              </a:xfrm>
              <a:prstGeom prst="rect">
                <a:avLst/>
              </a:prstGeom>
              <a:blipFill>
                <a:blip r:embed="rId3"/>
                <a:stretch>
                  <a:fillRect l="-896" b="-15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1558A10-745A-342F-614E-B0DB223A0943}"/>
              </a:ext>
            </a:extLst>
          </p:cNvPr>
          <p:cNvSpPr txBox="1">
            <a:spLocks/>
          </p:cNvSpPr>
          <p:nvPr/>
        </p:nvSpPr>
        <p:spPr>
          <a:xfrm>
            <a:off x="1504849" y="17479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bags of fruit - solution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20D2E6E-FA87-0C2E-EC76-F5AAF679B0C5}"/>
              </a:ext>
            </a:extLst>
          </p:cNvPr>
          <p:cNvGrpSpPr/>
          <p:nvPr/>
        </p:nvGrpSpPr>
        <p:grpSpPr>
          <a:xfrm>
            <a:off x="6574167" y="1499379"/>
            <a:ext cx="3888432" cy="2892713"/>
            <a:chOff x="6816080" y="608295"/>
            <a:chExt cx="3888432" cy="289271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EF74B88-2D01-92E5-A198-08E9365B65F4}"/>
                </a:ext>
              </a:extLst>
            </p:cNvPr>
            <p:cNvGrpSpPr/>
            <p:nvPr/>
          </p:nvGrpSpPr>
          <p:grpSpPr>
            <a:xfrm>
              <a:off x="7608168" y="1268760"/>
              <a:ext cx="3096344" cy="2232248"/>
              <a:chOff x="3359696" y="1556792"/>
              <a:chExt cx="4352544" cy="3240024"/>
            </a:xfrm>
          </p:grpSpPr>
          <p:pic>
            <p:nvPicPr>
              <p:cNvPr id="12" name="Picture 11" descr="A couple of white bags with oranges falling&#10;&#10;Description automatically generated">
                <a:extLst>
                  <a:ext uri="{FF2B5EF4-FFF2-40B4-BE49-F238E27FC236}">
                    <a16:creationId xmlns:a16="http://schemas.microsoft.com/office/drawing/2014/main" id="{1FC109F3-C774-91A1-00B8-F59FEB339D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9696" y="1556792"/>
                <a:ext cx="4352544" cy="3240024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6822F23-2EBA-8416-632C-9415116D75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35352" y="2694858"/>
                <a:ext cx="1371670" cy="2101958"/>
              </a:xfrm>
              <a:prstGeom prst="rect">
                <a:avLst/>
              </a:prstGeom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E9FFB4D-C573-177F-B27B-78BB6A3AF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16080" y="1772816"/>
              <a:ext cx="857294" cy="68583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49BD03F-D32F-BDC9-B4BA-31EE2EA3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82948" y="622932"/>
              <a:ext cx="857294" cy="68583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F01A739-C734-5C33-5A34-DA5FAAAAE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03623" y="608295"/>
              <a:ext cx="857294" cy="685835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0D23BC0F-E1D2-CE6B-AA49-59C7316B60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6040" y="1950987"/>
            <a:ext cx="857294" cy="6858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38C2FAA-C08E-6472-3538-F5DD529234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0639" y="1553559"/>
            <a:ext cx="857294" cy="68583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3521E4A-4B8F-7A6A-8242-6BE01C32AF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9361" y="2601008"/>
            <a:ext cx="857294" cy="685835"/>
          </a:xfrm>
          <a:prstGeom prst="rect">
            <a:avLst/>
          </a:prstGeom>
        </p:spPr>
      </p:pic>
      <p:pic>
        <p:nvPicPr>
          <p:cNvPr id="28" name="Picture 27" descr="A picture containing icon&#10;&#10;Description automatically generated">
            <a:extLst>
              <a:ext uri="{FF2B5EF4-FFF2-40B4-BE49-F238E27FC236}">
                <a16:creationId xmlns:a16="http://schemas.microsoft.com/office/drawing/2014/main" id="{42DEFFB5-D58E-9732-521B-2D47EDAF397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39"/>
          <a:stretch/>
        </p:blipFill>
        <p:spPr>
          <a:xfrm>
            <a:off x="10525624" y="4941168"/>
            <a:ext cx="1514608" cy="183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382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2FCC202-088F-7B49-02D6-EA9241301A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9"/>
          <a:stretch/>
        </p:blipFill>
        <p:spPr>
          <a:xfrm>
            <a:off x="9271449" y="3501008"/>
            <a:ext cx="2647751" cy="34290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ACE0F05-56B8-DC0C-2CB0-525A9A1BAAF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96675" y="2204712"/>
            <a:ext cx="8819805" cy="3177184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>
                <a:effectLst/>
                <a:latin typeface="Nunito Sans" pitchFamily="2" charset="77"/>
              </a:rPr>
              <a:t>HFL Education (formerly Herts for Learning) is a not-for-profit organisation providing all the services, training and resources needed to deliver a great education to every child, to help them flourish and reach their full potential. </a:t>
            </a:r>
          </a:p>
          <a:p>
            <a:pPr marL="0" indent="0">
              <a:buNone/>
            </a:pPr>
            <a:r>
              <a:rPr lang="en-GB" sz="1600" dirty="0">
                <a:effectLst/>
                <a:latin typeface="Nunito Sans" pitchFamily="2" charset="77"/>
              </a:rPr>
              <a:t>With hundreds of advisers and subject experts in house, HFL Education is a trusted partner to education and learning professionals across the country, providing a unique and comprehensive offer to every school and setting – all in one place</a:t>
            </a:r>
            <a:r>
              <a:rPr lang="en-GB" sz="1600" b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sz="1600" dirty="0"/>
              <a:t>Learn more about us by visiting our </a:t>
            </a:r>
            <a:r>
              <a:rPr lang="en-GB" sz="1600" dirty="0">
                <a:hlinkClick r:id="rId3"/>
              </a:rPr>
              <a:t>website</a:t>
            </a:r>
            <a:r>
              <a:rPr lang="en-GB" sz="1600" dirty="0"/>
              <a:t>.</a:t>
            </a:r>
          </a:p>
          <a:p>
            <a:pPr marL="0" indent="0">
              <a:buNone/>
            </a:pPr>
            <a:r>
              <a:rPr lang="en-GB" sz="1600" dirty="0"/>
              <a:t>Unlock the potential of primary maths education with our </a:t>
            </a:r>
            <a:r>
              <a:rPr lang="en-GB" sz="1600" dirty="0">
                <a:hlinkClick r:id="rId4"/>
              </a:rPr>
              <a:t>Primary Maths Teaching and Learning Team</a:t>
            </a:r>
            <a:r>
              <a:rPr lang="en-GB" sz="1600" dirty="0"/>
              <a:t>. Get in touch at </a:t>
            </a:r>
            <a:r>
              <a:rPr lang="en-GB" sz="1600" dirty="0">
                <a:hlinkClick r:id="rId5"/>
              </a:rPr>
              <a:t>primarymaths@hfleducation.org</a:t>
            </a:r>
            <a:r>
              <a:rPr lang="en-GB" sz="1600" dirty="0"/>
              <a:t>. 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01BCD68-4CB1-2E23-7FE3-62D9845B3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HFL EDUCATION</a:t>
            </a:r>
          </a:p>
        </p:txBody>
      </p:sp>
    </p:spTree>
    <p:extLst>
      <p:ext uri="{BB962C8B-B14F-4D97-AF65-F5344CB8AC3E}">
        <p14:creationId xmlns:p14="http://schemas.microsoft.com/office/powerpoint/2010/main" val="398557162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0170" y="1844824"/>
            <a:ext cx="608263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Follow the clues and colour the wrapping paper.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" pitchFamily="2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  <a:defRPr/>
            </a:pPr>
            <a:r>
              <a:rPr lang="en-GB" sz="160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The blue present is in the middle.</a:t>
            </a:r>
          </a:p>
          <a:p>
            <a:pPr marL="457200" indent="-457200">
              <a:buAutoNum type="arabicPeriod"/>
              <a:defRPr/>
            </a:pPr>
            <a:r>
              <a:rPr lang="en-GB" sz="160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The yellow present is next to it on the left. </a:t>
            </a:r>
          </a:p>
          <a:p>
            <a:pPr marL="457200" indent="-457200">
              <a:buAutoNum type="arabicPeriod"/>
              <a:defRPr/>
            </a:pPr>
            <a:r>
              <a:rPr lang="en-GB" sz="160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In the bottom row, the red present is between the purple and orange presents. </a:t>
            </a:r>
          </a:p>
          <a:p>
            <a:pPr marL="457200" indent="-457200">
              <a:buAutoNum type="arabicPeriod"/>
              <a:defRPr/>
            </a:pPr>
            <a:r>
              <a:rPr lang="en-GB" sz="160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There is a pink present in the top right corner and a spotty present to the left of it.</a:t>
            </a:r>
          </a:p>
          <a:p>
            <a:pPr marL="457200" indent="-457200">
              <a:buAutoNum type="arabicPeriod"/>
              <a:defRPr/>
            </a:pPr>
            <a:r>
              <a:rPr lang="en-GB" sz="160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The present above the yellow one has stars on it.</a:t>
            </a:r>
          </a:p>
          <a:p>
            <a:pPr marL="457200" indent="-457200">
              <a:buAutoNum type="arabicPeriod"/>
              <a:defRPr/>
            </a:pPr>
            <a:endParaRPr lang="en-GB" sz="1600" dirty="0">
              <a:solidFill>
                <a:srgbClr val="000000"/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60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Which present still needs colouring? </a:t>
            </a:r>
          </a:p>
          <a:p>
            <a:pPr>
              <a:defRPr/>
            </a:pPr>
            <a:r>
              <a:rPr lang="en-GB" sz="1600" dirty="0">
                <a:solidFill>
                  <a:srgbClr val="000000"/>
                </a:solidFill>
                <a:latin typeface="Nunito Sans" pitchFamily="2" charset="0"/>
                <a:cs typeface="Arial" panose="020B0604020202020204" pitchFamily="34" charset="0"/>
              </a:rPr>
              <a:t>Choose a colour for this one.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" pitchFamily="2" charset="0"/>
              <a:cs typeface="Arial" panose="020B0604020202020204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FCD17DDD-DD49-A6BE-31F6-DCBEDF217E51}"/>
              </a:ext>
            </a:extLst>
          </p:cNvPr>
          <p:cNvSpPr txBox="1">
            <a:spLocks/>
          </p:cNvSpPr>
          <p:nvPr/>
        </p:nvSpPr>
        <p:spPr>
          <a:xfrm>
            <a:off x="1504849" y="17479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Wrap the presents 1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429EA8C-2009-F865-AB55-7642FAFB8F25}"/>
              </a:ext>
            </a:extLst>
          </p:cNvPr>
          <p:cNvGrpSpPr/>
          <p:nvPr/>
        </p:nvGrpSpPr>
        <p:grpSpPr>
          <a:xfrm>
            <a:off x="7320136" y="1412776"/>
            <a:ext cx="3701694" cy="3842403"/>
            <a:chOff x="7464152" y="1412776"/>
            <a:chExt cx="3701694" cy="3842403"/>
          </a:xfrm>
        </p:grpSpPr>
        <p:pic>
          <p:nvPicPr>
            <p:cNvPr id="6" name="Graphic 5" descr="Present outline">
              <a:extLst>
                <a:ext uri="{FF2B5EF4-FFF2-40B4-BE49-F238E27FC236}">
                  <a16:creationId xmlns:a16="http://schemas.microsoft.com/office/drawing/2014/main" id="{ADEDA021-9D4C-4BD5-7FE4-667F0DF38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64152" y="1412776"/>
              <a:ext cx="1397438" cy="1397438"/>
            </a:xfrm>
            <a:prstGeom prst="rect">
              <a:avLst/>
            </a:prstGeom>
          </p:spPr>
        </p:pic>
        <p:pic>
          <p:nvPicPr>
            <p:cNvPr id="8" name="Graphic 7" descr="Present outline">
              <a:extLst>
                <a:ext uri="{FF2B5EF4-FFF2-40B4-BE49-F238E27FC236}">
                  <a16:creationId xmlns:a16="http://schemas.microsoft.com/office/drawing/2014/main" id="{C4667F2C-8613-A45E-7434-4A146E63C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16280" y="1412776"/>
              <a:ext cx="1397438" cy="1397438"/>
            </a:xfrm>
            <a:prstGeom prst="rect">
              <a:avLst/>
            </a:prstGeom>
          </p:spPr>
        </p:pic>
        <p:pic>
          <p:nvPicPr>
            <p:cNvPr id="9" name="Graphic 8" descr="Present outline">
              <a:extLst>
                <a:ext uri="{FF2B5EF4-FFF2-40B4-BE49-F238E27FC236}">
                  <a16:creationId xmlns:a16="http://schemas.microsoft.com/office/drawing/2014/main" id="{3ACA5D9A-E28E-94F5-EC97-2E1E61F20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68408" y="1412776"/>
              <a:ext cx="1397438" cy="1397438"/>
            </a:xfrm>
            <a:prstGeom prst="rect">
              <a:avLst/>
            </a:prstGeom>
          </p:spPr>
        </p:pic>
        <p:pic>
          <p:nvPicPr>
            <p:cNvPr id="10" name="Graphic 9" descr="Present outline">
              <a:extLst>
                <a:ext uri="{FF2B5EF4-FFF2-40B4-BE49-F238E27FC236}">
                  <a16:creationId xmlns:a16="http://schemas.microsoft.com/office/drawing/2014/main" id="{0D0D8364-1D0B-2CAC-6133-1DD32164A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64152" y="2618511"/>
              <a:ext cx="1397438" cy="1397438"/>
            </a:xfrm>
            <a:prstGeom prst="rect">
              <a:avLst/>
            </a:prstGeom>
          </p:spPr>
        </p:pic>
        <p:pic>
          <p:nvPicPr>
            <p:cNvPr id="11" name="Graphic 10" descr="Present outline">
              <a:extLst>
                <a:ext uri="{FF2B5EF4-FFF2-40B4-BE49-F238E27FC236}">
                  <a16:creationId xmlns:a16="http://schemas.microsoft.com/office/drawing/2014/main" id="{3B914136-D8B9-82AD-BC65-96D40A8D3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16280" y="2618511"/>
              <a:ext cx="1397438" cy="1397438"/>
            </a:xfrm>
            <a:prstGeom prst="rect">
              <a:avLst/>
            </a:prstGeom>
          </p:spPr>
        </p:pic>
        <p:pic>
          <p:nvPicPr>
            <p:cNvPr id="12" name="Graphic 11" descr="Present outline">
              <a:extLst>
                <a:ext uri="{FF2B5EF4-FFF2-40B4-BE49-F238E27FC236}">
                  <a16:creationId xmlns:a16="http://schemas.microsoft.com/office/drawing/2014/main" id="{F3DE5191-826E-AA3B-4E8D-849B4C1B2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68408" y="2618511"/>
              <a:ext cx="1397438" cy="1397438"/>
            </a:xfrm>
            <a:prstGeom prst="rect">
              <a:avLst/>
            </a:prstGeom>
          </p:spPr>
        </p:pic>
        <p:pic>
          <p:nvPicPr>
            <p:cNvPr id="13" name="Graphic 12" descr="Present outline">
              <a:extLst>
                <a:ext uri="{FF2B5EF4-FFF2-40B4-BE49-F238E27FC236}">
                  <a16:creationId xmlns:a16="http://schemas.microsoft.com/office/drawing/2014/main" id="{332DAB61-B3C9-D5BB-F57F-09509BAB6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64152" y="3857741"/>
              <a:ext cx="1397438" cy="1397438"/>
            </a:xfrm>
            <a:prstGeom prst="rect">
              <a:avLst/>
            </a:prstGeom>
          </p:spPr>
        </p:pic>
        <p:pic>
          <p:nvPicPr>
            <p:cNvPr id="14" name="Graphic 13" descr="Present outline">
              <a:extLst>
                <a:ext uri="{FF2B5EF4-FFF2-40B4-BE49-F238E27FC236}">
                  <a16:creationId xmlns:a16="http://schemas.microsoft.com/office/drawing/2014/main" id="{DCF99603-AE2B-765D-C699-0A812ECA3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16280" y="3857741"/>
              <a:ext cx="1397438" cy="1397438"/>
            </a:xfrm>
            <a:prstGeom prst="rect">
              <a:avLst/>
            </a:prstGeom>
          </p:spPr>
        </p:pic>
        <p:pic>
          <p:nvPicPr>
            <p:cNvPr id="15" name="Graphic 14" descr="Present outline">
              <a:extLst>
                <a:ext uri="{FF2B5EF4-FFF2-40B4-BE49-F238E27FC236}">
                  <a16:creationId xmlns:a16="http://schemas.microsoft.com/office/drawing/2014/main" id="{BFF2F0E1-895B-4315-CD70-3A4700147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68408" y="3857741"/>
              <a:ext cx="1397438" cy="1397438"/>
            </a:xfrm>
            <a:prstGeom prst="rect">
              <a:avLst/>
            </a:prstGeom>
          </p:spPr>
        </p:pic>
      </p:grpSp>
      <p:pic>
        <p:nvPicPr>
          <p:cNvPr id="18" name="Content Placeholder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C3706F4-5E2F-7021-89F0-2AFBC7411B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9"/>
          <a:stretch/>
        </p:blipFill>
        <p:spPr>
          <a:xfrm>
            <a:off x="10619910" y="5174467"/>
            <a:ext cx="1299965" cy="168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3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16317" y="1188103"/>
            <a:ext cx="95770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latin typeface="Nunito Sans" pitchFamily="2" charset="0"/>
                <a:cs typeface="Arial" panose="020B0604020202020204" pitchFamily="34" charset="0"/>
              </a:rPr>
              <a:t>How many parcels could be added to each box to make the front and back of each sleigh balance?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8085892" y="3455122"/>
            <a:ext cx="2002481" cy="1062279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Sans" pitchFamily="2" charset="0"/>
                <a:ea typeface="+mn-ea"/>
                <a:cs typeface="Arial" panose="020B0604020202020204" pitchFamily="34" charset="0"/>
              </a:rPr>
              <a:t>This activity could be adapted for different year groups by changing the numbers.</a:t>
            </a:r>
            <a:r>
              <a:rPr kumimoji="0" lang="en-GB" sz="1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Sans" pitchFamily="2" charset="0"/>
                <a:ea typeface="+mn-ea"/>
                <a:cs typeface="Arial" panose="020B0604020202020204" pitchFamily="34" charset="0"/>
              </a:rPr>
              <a:t> 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San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1CC520-A971-3B69-0F35-4358266BA9D4}"/>
              </a:ext>
            </a:extLst>
          </p:cNvPr>
          <p:cNvSpPr txBox="1">
            <a:spLocks/>
          </p:cNvSpPr>
          <p:nvPr/>
        </p:nvSpPr>
        <p:spPr>
          <a:xfrm>
            <a:off x="1504849" y="17479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Balancing act</a:t>
            </a:r>
          </a:p>
        </p:txBody>
      </p:sp>
      <p:pic>
        <p:nvPicPr>
          <p:cNvPr id="9" name="Graphic 8" descr="Sled outline">
            <a:extLst>
              <a:ext uri="{FF2B5EF4-FFF2-40B4-BE49-F238E27FC236}">
                <a16:creationId xmlns:a16="http://schemas.microsoft.com/office/drawing/2014/main" id="{5F9CB5B5-95C3-8793-A075-04D4088F0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0547" y="1988840"/>
            <a:ext cx="3456384" cy="345638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80A198E-A4A4-EE02-F826-D7B9C48A3D79}"/>
              </a:ext>
            </a:extLst>
          </p:cNvPr>
          <p:cNvSpPr/>
          <p:nvPr/>
        </p:nvSpPr>
        <p:spPr>
          <a:xfrm>
            <a:off x="1216317" y="4797152"/>
            <a:ext cx="95770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Nunito Sans" pitchFamily="2" charset="0"/>
                <a:cs typeface="Arial" panose="020B0604020202020204" pitchFamily="34" charset="0"/>
              </a:rPr>
              <a:t>Is there more than one way to balance each sleigh?</a:t>
            </a:r>
          </a:p>
        </p:txBody>
      </p:sp>
      <p:pic>
        <p:nvPicPr>
          <p:cNvPr id="70" name="Graphic 69" descr="Sled outline">
            <a:extLst>
              <a:ext uri="{FF2B5EF4-FFF2-40B4-BE49-F238E27FC236}">
                <a16:creationId xmlns:a16="http://schemas.microsoft.com/office/drawing/2014/main" id="{DDB2F4EB-7648-1CE9-1F9E-29DD721DB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9816" y="1988840"/>
            <a:ext cx="3456384" cy="3456384"/>
          </a:xfrm>
          <a:prstGeom prst="rect">
            <a:avLst/>
          </a:prstGeom>
        </p:spPr>
      </p:pic>
      <p:pic>
        <p:nvPicPr>
          <p:cNvPr id="71" name="Graphic 70" descr="Sled outline">
            <a:extLst>
              <a:ext uri="{FF2B5EF4-FFF2-40B4-BE49-F238E27FC236}">
                <a16:creationId xmlns:a16="http://schemas.microsoft.com/office/drawing/2014/main" id="{37452CEB-E3A9-1FBD-F470-AD47A1CD3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5069" y="2756125"/>
            <a:ext cx="3456384" cy="3456384"/>
          </a:xfrm>
          <a:prstGeom prst="rect">
            <a:avLst/>
          </a:prstGeom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D9C79EF7-D97D-4BFE-672D-0EF10ACF4837}"/>
              </a:ext>
            </a:extLst>
          </p:cNvPr>
          <p:cNvGrpSpPr/>
          <p:nvPr/>
        </p:nvGrpSpPr>
        <p:grpSpPr>
          <a:xfrm>
            <a:off x="894563" y="2492896"/>
            <a:ext cx="1080120" cy="1224136"/>
            <a:chOff x="1271464" y="1625990"/>
            <a:chExt cx="1852866" cy="1852866"/>
          </a:xfrm>
        </p:grpSpPr>
        <p:pic>
          <p:nvPicPr>
            <p:cNvPr id="73" name="Graphic 72" descr="Filing Box Archive outline">
              <a:extLst>
                <a:ext uri="{FF2B5EF4-FFF2-40B4-BE49-F238E27FC236}">
                  <a16:creationId xmlns:a16="http://schemas.microsoft.com/office/drawing/2014/main" id="{DAA1693A-45FC-EFC4-6E7D-92EEB50BC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71464" y="1625990"/>
              <a:ext cx="1852866" cy="1852866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DAF0337-B760-605D-699C-B1F21B416D95}"/>
                </a:ext>
              </a:extLst>
            </p:cNvPr>
            <p:cNvSpPr txBox="1"/>
            <p:nvPr/>
          </p:nvSpPr>
          <p:spPr>
            <a:xfrm>
              <a:off x="1837857" y="2397328"/>
              <a:ext cx="720080" cy="624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none" lIns="91440" tIns="45720" rIns="91440" bIns="45720" rtlCol="0" anchor="ctr" anchorCtr="1">
              <a:noAutofit/>
            </a:bodyPr>
            <a:lstStyle/>
            <a:p>
              <a:pPr algn="l"/>
              <a:r>
                <a:rPr lang="en-GB" sz="3200" b="1" i="0" dirty="0">
                  <a:solidFill>
                    <a:schemeClr val="accent4"/>
                  </a:solidFill>
                  <a:latin typeface="Nunito Sans" pitchFamily="2" charset="77"/>
                </a:rPr>
                <a:t>10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D524DB2-E261-87E0-E99F-0D114BEE9151}"/>
              </a:ext>
            </a:extLst>
          </p:cNvPr>
          <p:cNvGrpSpPr/>
          <p:nvPr/>
        </p:nvGrpSpPr>
        <p:grpSpPr>
          <a:xfrm>
            <a:off x="2311634" y="2492896"/>
            <a:ext cx="1080120" cy="1224136"/>
            <a:chOff x="1271464" y="1625990"/>
            <a:chExt cx="1852866" cy="1852866"/>
          </a:xfrm>
        </p:grpSpPr>
        <p:pic>
          <p:nvPicPr>
            <p:cNvPr id="77" name="Graphic 76" descr="Filing Box Archive outline">
              <a:extLst>
                <a:ext uri="{FF2B5EF4-FFF2-40B4-BE49-F238E27FC236}">
                  <a16:creationId xmlns:a16="http://schemas.microsoft.com/office/drawing/2014/main" id="{E3922247-FF22-9BB6-3672-B1670E711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71464" y="1625990"/>
              <a:ext cx="1852866" cy="1852866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96B708B-0B0D-D9A8-BD16-0830FC3C2B1A}"/>
                </a:ext>
              </a:extLst>
            </p:cNvPr>
            <p:cNvSpPr txBox="1"/>
            <p:nvPr/>
          </p:nvSpPr>
          <p:spPr>
            <a:xfrm>
              <a:off x="1837857" y="2397328"/>
              <a:ext cx="720080" cy="624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none" lIns="91440" tIns="45720" rIns="91440" bIns="45720" rtlCol="0" anchor="ctr" anchorCtr="1">
              <a:noAutofit/>
            </a:bodyPr>
            <a:lstStyle/>
            <a:p>
              <a:pPr algn="l"/>
              <a:endParaRPr lang="en-GB" sz="3200" b="1" i="0" dirty="0">
                <a:solidFill>
                  <a:schemeClr val="accent4"/>
                </a:solidFill>
                <a:latin typeface="Nunito Sans" pitchFamily="2" charset="77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BC75579-8877-A01E-F07B-54D7F511ADAB}"/>
              </a:ext>
            </a:extLst>
          </p:cNvPr>
          <p:cNvGrpSpPr/>
          <p:nvPr/>
        </p:nvGrpSpPr>
        <p:grpSpPr>
          <a:xfrm>
            <a:off x="2311633" y="1708077"/>
            <a:ext cx="1080120" cy="1224136"/>
            <a:chOff x="1271464" y="1625990"/>
            <a:chExt cx="1852866" cy="1852866"/>
          </a:xfrm>
        </p:grpSpPr>
        <p:pic>
          <p:nvPicPr>
            <p:cNvPr id="80" name="Graphic 79" descr="Filing Box Archive outline">
              <a:extLst>
                <a:ext uri="{FF2B5EF4-FFF2-40B4-BE49-F238E27FC236}">
                  <a16:creationId xmlns:a16="http://schemas.microsoft.com/office/drawing/2014/main" id="{5BC5BCEF-8AAD-8688-4D45-92E0BF204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71464" y="1625990"/>
              <a:ext cx="1852866" cy="1852866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3B86213-3B24-A94F-0739-4896A8C7A776}"/>
                </a:ext>
              </a:extLst>
            </p:cNvPr>
            <p:cNvSpPr txBox="1"/>
            <p:nvPr/>
          </p:nvSpPr>
          <p:spPr>
            <a:xfrm>
              <a:off x="1837857" y="2397328"/>
              <a:ext cx="720080" cy="624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none" lIns="91440" tIns="45720" rIns="91440" bIns="45720" rtlCol="0" anchor="ctr" anchorCtr="1">
              <a:noAutofit/>
            </a:bodyPr>
            <a:lstStyle/>
            <a:p>
              <a:pPr algn="l"/>
              <a:r>
                <a:rPr lang="en-GB" sz="3200" b="1" i="0" dirty="0">
                  <a:solidFill>
                    <a:schemeClr val="accent4"/>
                  </a:solidFill>
                  <a:latin typeface="Nunito Sans" pitchFamily="2" charset="77"/>
                </a:rPr>
                <a:t>5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C9C296D-588B-21BE-81E0-A6C61D76638A}"/>
              </a:ext>
            </a:extLst>
          </p:cNvPr>
          <p:cNvGrpSpPr/>
          <p:nvPr/>
        </p:nvGrpSpPr>
        <p:grpSpPr>
          <a:xfrm>
            <a:off x="4583832" y="2492896"/>
            <a:ext cx="1080120" cy="1224136"/>
            <a:chOff x="1271464" y="1625990"/>
            <a:chExt cx="1852866" cy="1852866"/>
          </a:xfrm>
        </p:grpSpPr>
        <p:pic>
          <p:nvPicPr>
            <p:cNvPr id="84" name="Graphic 83" descr="Filing Box Archive outline">
              <a:extLst>
                <a:ext uri="{FF2B5EF4-FFF2-40B4-BE49-F238E27FC236}">
                  <a16:creationId xmlns:a16="http://schemas.microsoft.com/office/drawing/2014/main" id="{7F009A82-3313-E7A5-07D3-9600B7E59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71464" y="1625990"/>
              <a:ext cx="1852866" cy="1852866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EB75751-152F-2C27-0452-EFAF359348B9}"/>
                </a:ext>
              </a:extLst>
            </p:cNvPr>
            <p:cNvSpPr txBox="1"/>
            <p:nvPr/>
          </p:nvSpPr>
          <p:spPr>
            <a:xfrm>
              <a:off x="1837857" y="2397328"/>
              <a:ext cx="720080" cy="624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none" lIns="91440" tIns="45720" rIns="91440" bIns="45720" rtlCol="0" anchor="ctr" anchorCtr="1">
              <a:noAutofit/>
            </a:bodyPr>
            <a:lstStyle/>
            <a:p>
              <a:pPr algn="l"/>
              <a:endParaRPr lang="en-GB" sz="3200" b="1" i="0" dirty="0">
                <a:solidFill>
                  <a:schemeClr val="accent6"/>
                </a:solidFill>
                <a:latin typeface="Nunito Sans" pitchFamily="2" charset="77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29DB7E5-E8E8-3824-70ED-283FB86BEC01}"/>
              </a:ext>
            </a:extLst>
          </p:cNvPr>
          <p:cNvGrpSpPr/>
          <p:nvPr/>
        </p:nvGrpSpPr>
        <p:grpSpPr>
          <a:xfrm>
            <a:off x="4583832" y="1724482"/>
            <a:ext cx="1080120" cy="1224136"/>
            <a:chOff x="1271464" y="1625990"/>
            <a:chExt cx="1852866" cy="1852866"/>
          </a:xfrm>
        </p:grpSpPr>
        <p:pic>
          <p:nvPicPr>
            <p:cNvPr id="87" name="Graphic 86" descr="Filing Box Archive outline">
              <a:extLst>
                <a:ext uri="{FF2B5EF4-FFF2-40B4-BE49-F238E27FC236}">
                  <a16:creationId xmlns:a16="http://schemas.microsoft.com/office/drawing/2014/main" id="{73A16D74-5148-A9B1-D5A8-D1BD3E0CD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71464" y="1625990"/>
              <a:ext cx="1852866" cy="1852866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6839C59-4E3B-52A2-EBEF-AB504B860166}"/>
                </a:ext>
              </a:extLst>
            </p:cNvPr>
            <p:cNvSpPr txBox="1"/>
            <p:nvPr/>
          </p:nvSpPr>
          <p:spPr>
            <a:xfrm>
              <a:off x="1837857" y="2397328"/>
              <a:ext cx="720080" cy="624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none" lIns="91440" tIns="45720" rIns="91440" bIns="45720" rtlCol="0" anchor="ctr" anchorCtr="1">
              <a:noAutofit/>
            </a:bodyPr>
            <a:lstStyle/>
            <a:p>
              <a:pPr algn="l"/>
              <a:endParaRPr lang="en-GB" sz="3200" b="1" i="0" dirty="0">
                <a:solidFill>
                  <a:schemeClr val="accent6"/>
                </a:solidFill>
                <a:latin typeface="Nunito Sans" pitchFamily="2" charset="77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1DF88C2-5C86-F7A1-C01A-F6F4A83AFE55}"/>
              </a:ext>
            </a:extLst>
          </p:cNvPr>
          <p:cNvGrpSpPr/>
          <p:nvPr/>
        </p:nvGrpSpPr>
        <p:grpSpPr>
          <a:xfrm>
            <a:off x="5994128" y="2492896"/>
            <a:ext cx="1080120" cy="1224136"/>
            <a:chOff x="1271464" y="1625990"/>
            <a:chExt cx="1852866" cy="1852866"/>
          </a:xfrm>
        </p:grpSpPr>
        <p:pic>
          <p:nvPicPr>
            <p:cNvPr id="90" name="Graphic 89" descr="Filing Box Archive outline">
              <a:extLst>
                <a:ext uri="{FF2B5EF4-FFF2-40B4-BE49-F238E27FC236}">
                  <a16:creationId xmlns:a16="http://schemas.microsoft.com/office/drawing/2014/main" id="{2D4C3C86-3CC1-E505-7521-224AB7FB9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71464" y="1625990"/>
              <a:ext cx="1852866" cy="1852866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6381592-EE51-4E19-3FAC-701A4529FF90}"/>
                </a:ext>
              </a:extLst>
            </p:cNvPr>
            <p:cNvSpPr txBox="1"/>
            <p:nvPr/>
          </p:nvSpPr>
          <p:spPr>
            <a:xfrm>
              <a:off x="1837857" y="2397328"/>
              <a:ext cx="720080" cy="624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none" lIns="91440" tIns="45720" rIns="91440" bIns="45720" rtlCol="0" anchor="ctr" anchorCtr="1">
              <a:noAutofit/>
            </a:bodyPr>
            <a:lstStyle/>
            <a:p>
              <a:pPr algn="l"/>
              <a:r>
                <a:rPr lang="en-GB" sz="3200" b="1" i="0" dirty="0">
                  <a:solidFill>
                    <a:schemeClr val="accent6"/>
                  </a:solidFill>
                  <a:latin typeface="Nunito Sans" pitchFamily="2" charset="77"/>
                </a:rPr>
                <a:t>8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626686E-EEDA-773F-60E4-75C5FF55ACF0}"/>
              </a:ext>
            </a:extLst>
          </p:cNvPr>
          <p:cNvGrpSpPr/>
          <p:nvPr/>
        </p:nvGrpSpPr>
        <p:grpSpPr>
          <a:xfrm>
            <a:off x="5994128" y="1724482"/>
            <a:ext cx="1080120" cy="1224136"/>
            <a:chOff x="1271464" y="1625990"/>
            <a:chExt cx="1852866" cy="1852866"/>
          </a:xfrm>
        </p:grpSpPr>
        <p:pic>
          <p:nvPicPr>
            <p:cNvPr id="93" name="Graphic 92" descr="Filing Box Archive outline">
              <a:extLst>
                <a:ext uri="{FF2B5EF4-FFF2-40B4-BE49-F238E27FC236}">
                  <a16:creationId xmlns:a16="http://schemas.microsoft.com/office/drawing/2014/main" id="{7CE131C9-947D-1DB8-8A34-EF406D45C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71464" y="1625990"/>
              <a:ext cx="1852866" cy="1852866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A92DCF3-AD75-C6B9-1E56-3DBE6AC3DA6B}"/>
                </a:ext>
              </a:extLst>
            </p:cNvPr>
            <p:cNvSpPr txBox="1"/>
            <p:nvPr/>
          </p:nvSpPr>
          <p:spPr>
            <a:xfrm>
              <a:off x="1837857" y="2397328"/>
              <a:ext cx="720080" cy="624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none" lIns="91440" tIns="45720" rIns="91440" bIns="45720" rtlCol="0" anchor="ctr" anchorCtr="1">
              <a:noAutofit/>
            </a:bodyPr>
            <a:lstStyle/>
            <a:p>
              <a:pPr algn="l"/>
              <a:r>
                <a:rPr lang="en-GB" sz="3200" b="1" i="0" dirty="0">
                  <a:solidFill>
                    <a:schemeClr val="accent6"/>
                  </a:solidFill>
                  <a:latin typeface="Nunito Sans" pitchFamily="2" charset="77"/>
                </a:rPr>
                <a:t>7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3AB5D36-407B-EBC4-8D8C-506D25B4D5F5}"/>
              </a:ext>
            </a:extLst>
          </p:cNvPr>
          <p:cNvGrpSpPr/>
          <p:nvPr/>
        </p:nvGrpSpPr>
        <p:grpSpPr>
          <a:xfrm>
            <a:off x="8147716" y="3260181"/>
            <a:ext cx="1080120" cy="1224136"/>
            <a:chOff x="1271464" y="1625990"/>
            <a:chExt cx="1852866" cy="1852866"/>
          </a:xfrm>
        </p:grpSpPr>
        <p:pic>
          <p:nvPicPr>
            <p:cNvPr id="96" name="Graphic 95" descr="Filing Box Archive outline">
              <a:extLst>
                <a:ext uri="{FF2B5EF4-FFF2-40B4-BE49-F238E27FC236}">
                  <a16:creationId xmlns:a16="http://schemas.microsoft.com/office/drawing/2014/main" id="{D4CF24A4-D019-1997-D61D-6BFF91EC7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71464" y="1625990"/>
              <a:ext cx="1852866" cy="1852866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D2B7C439-2AC6-5DB1-B59F-750E3D6A2406}"/>
                </a:ext>
              </a:extLst>
            </p:cNvPr>
            <p:cNvSpPr txBox="1"/>
            <p:nvPr/>
          </p:nvSpPr>
          <p:spPr>
            <a:xfrm>
              <a:off x="1837857" y="2397328"/>
              <a:ext cx="720080" cy="624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none" lIns="91440" tIns="45720" rIns="91440" bIns="45720" rtlCol="0" anchor="ctr" anchorCtr="1">
              <a:noAutofit/>
            </a:bodyPr>
            <a:lstStyle/>
            <a:p>
              <a:pPr algn="l"/>
              <a:endParaRPr lang="en-GB" sz="3200" b="1" i="0" dirty="0">
                <a:solidFill>
                  <a:schemeClr val="accent3"/>
                </a:solidFill>
                <a:latin typeface="Nunito Sans" pitchFamily="2" charset="77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4D29BF6-F9E3-25AE-2454-6EC39C50636F}"/>
              </a:ext>
            </a:extLst>
          </p:cNvPr>
          <p:cNvGrpSpPr/>
          <p:nvPr/>
        </p:nvGrpSpPr>
        <p:grpSpPr>
          <a:xfrm>
            <a:off x="8147716" y="2491767"/>
            <a:ext cx="1080120" cy="1224136"/>
            <a:chOff x="1271464" y="1625990"/>
            <a:chExt cx="1852866" cy="1852866"/>
          </a:xfrm>
        </p:grpSpPr>
        <p:pic>
          <p:nvPicPr>
            <p:cNvPr id="99" name="Graphic 98" descr="Filing Box Archive outline">
              <a:extLst>
                <a:ext uri="{FF2B5EF4-FFF2-40B4-BE49-F238E27FC236}">
                  <a16:creationId xmlns:a16="http://schemas.microsoft.com/office/drawing/2014/main" id="{DA63505B-7249-EEC8-B304-C531E8514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71464" y="1625990"/>
              <a:ext cx="1852866" cy="1852866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1CB51E69-A1D3-989A-7FB6-7840281488CC}"/>
                </a:ext>
              </a:extLst>
            </p:cNvPr>
            <p:cNvSpPr txBox="1"/>
            <p:nvPr/>
          </p:nvSpPr>
          <p:spPr>
            <a:xfrm>
              <a:off x="1837857" y="2397328"/>
              <a:ext cx="720080" cy="624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none" lIns="91440" tIns="45720" rIns="91440" bIns="45720" rtlCol="0" anchor="ctr" anchorCtr="1">
              <a:noAutofit/>
            </a:bodyPr>
            <a:lstStyle/>
            <a:p>
              <a:pPr algn="l"/>
              <a:r>
                <a:rPr lang="en-GB" sz="3200" b="1" dirty="0">
                  <a:solidFill>
                    <a:schemeClr val="accent3"/>
                  </a:solidFill>
                  <a:latin typeface="Nunito Sans" pitchFamily="2" charset="77"/>
                </a:rPr>
                <a:t>12</a:t>
              </a:r>
              <a:endParaRPr lang="en-GB" sz="3200" b="1" i="0" dirty="0">
                <a:solidFill>
                  <a:schemeClr val="accent3"/>
                </a:solidFill>
                <a:latin typeface="Nunito Sans" pitchFamily="2" charset="77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15E19761-EE4E-E5D0-64BC-FFA70F0CDA93}"/>
              </a:ext>
            </a:extLst>
          </p:cNvPr>
          <p:cNvGrpSpPr/>
          <p:nvPr/>
        </p:nvGrpSpPr>
        <p:grpSpPr>
          <a:xfrm>
            <a:off x="9558012" y="3260181"/>
            <a:ext cx="1080120" cy="1224136"/>
            <a:chOff x="1271464" y="1625990"/>
            <a:chExt cx="1852866" cy="1852866"/>
          </a:xfrm>
        </p:grpSpPr>
        <p:pic>
          <p:nvPicPr>
            <p:cNvPr id="102" name="Graphic 101" descr="Filing Box Archive outline">
              <a:extLst>
                <a:ext uri="{FF2B5EF4-FFF2-40B4-BE49-F238E27FC236}">
                  <a16:creationId xmlns:a16="http://schemas.microsoft.com/office/drawing/2014/main" id="{7F93E0D2-0553-0E98-76A6-FAEB16576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71464" y="1625990"/>
              <a:ext cx="1852866" cy="1852866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DDBB3CA-9568-A3AE-8828-76C68CB3106D}"/>
                </a:ext>
              </a:extLst>
            </p:cNvPr>
            <p:cNvSpPr txBox="1"/>
            <p:nvPr/>
          </p:nvSpPr>
          <p:spPr>
            <a:xfrm>
              <a:off x="1837857" y="2397328"/>
              <a:ext cx="720080" cy="624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none" lIns="91440" tIns="45720" rIns="91440" bIns="45720" rtlCol="0" anchor="ctr" anchorCtr="1">
              <a:noAutofit/>
            </a:bodyPr>
            <a:lstStyle/>
            <a:p>
              <a:pPr algn="l"/>
              <a:r>
                <a:rPr lang="en-GB" sz="3200" b="1" dirty="0">
                  <a:solidFill>
                    <a:schemeClr val="accent3"/>
                  </a:solidFill>
                  <a:latin typeface="Nunito Sans" pitchFamily="2" charset="77"/>
                </a:rPr>
                <a:t>11</a:t>
              </a:r>
              <a:endParaRPr lang="en-GB" sz="3200" b="1" i="0" dirty="0">
                <a:solidFill>
                  <a:schemeClr val="accent3"/>
                </a:solidFill>
                <a:latin typeface="Nunito Sans" pitchFamily="2" charset="77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6660F4C-E101-B579-12BC-201ABBFE1189}"/>
              </a:ext>
            </a:extLst>
          </p:cNvPr>
          <p:cNvGrpSpPr/>
          <p:nvPr/>
        </p:nvGrpSpPr>
        <p:grpSpPr>
          <a:xfrm>
            <a:off x="9558012" y="2491767"/>
            <a:ext cx="1080120" cy="1224136"/>
            <a:chOff x="1271464" y="1625990"/>
            <a:chExt cx="1852866" cy="1852866"/>
          </a:xfrm>
        </p:grpSpPr>
        <p:pic>
          <p:nvPicPr>
            <p:cNvPr id="105" name="Graphic 104" descr="Filing Box Archive outline">
              <a:extLst>
                <a:ext uri="{FF2B5EF4-FFF2-40B4-BE49-F238E27FC236}">
                  <a16:creationId xmlns:a16="http://schemas.microsoft.com/office/drawing/2014/main" id="{20EAF527-08DC-C8ED-14A4-85F6DF515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71464" y="1625990"/>
              <a:ext cx="1852866" cy="1852866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B87D1D2-1934-F1A3-3E78-D4BAD3E0B59B}"/>
                </a:ext>
              </a:extLst>
            </p:cNvPr>
            <p:cNvSpPr txBox="1"/>
            <p:nvPr/>
          </p:nvSpPr>
          <p:spPr>
            <a:xfrm>
              <a:off x="1837857" y="2397328"/>
              <a:ext cx="720080" cy="624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none" lIns="91440" tIns="45720" rIns="91440" bIns="45720" rtlCol="0" anchor="ctr" anchorCtr="1">
              <a:noAutofit/>
            </a:bodyPr>
            <a:lstStyle/>
            <a:p>
              <a:pPr algn="l"/>
              <a:endParaRPr lang="en-GB" sz="3200" b="1" i="0" dirty="0">
                <a:solidFill>
                  <a:schemeClr val="accent3"/>
                </a:solidFill>
                <a:latin typeface="Nunito Sans" pitchFamily="2" charset="77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66A62E6D-A192-255B-142D-A29237AE9D4B}"/>
              </a:ext>
            </a:extLst>
          </p:cNvPr>
          <p:cNvGrpSpPr/>
          <p:nvPr/>
        </p:nvGrpSpPr>
        <p:grpSpPr>
          <a:xfrm>
            <a:off x="8147716" y="1716055"/>
            <a:ext cx="1080120" cy="1224136"/>
            <a:chOff x="1271464" y="1625990"/>
            <a:chExt cx="1852866" cy="1852866"/>
          </a:xfrm>
        </p:grpSpPr>
        <p:pic>
          <p:nvPicPr>
            <p:cNvPr id="108" name="Graphic 107" descr="Filing Box Archive outline">
              <a:extLst>
                <a:ext uri="{FF2B5EF4-FFF2-40B4-BE49-F238E27FC236}">
                  <a16:creationId xmlns:a16="http://schemas.microsoft.com/office/drawing/2014/main" id="{05A36018-6C65-7B0E-2C9B-3A102D50F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71464" y="1625990"/>
              <a:ext cx="1852866" cy="1852866"/>
            </a:xfrm>
            <a:prstGeom prst="rect">
              <a:avLst/>
            </a:prstGeom>
          </p:spPr>
        </p:pic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D260F0DE-1176-0316-1853-8966AEC47706}"/>
                </a:ext>
              </a:extLst>
            </p:cNvPr>
            <p:cNvSpPr txBox="1"/>
            <p:nvPr/>
          </p:nvSpPr>
          <p:spPr>
            <a:xfrm>
              <a:off x="1837857" y="2397328"/>
              <a:ext cx="720080" cy="624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none" lIns="91440" tIns="45720" rIns="91440" bIns="45720" rtlCol="0" anchor="ctr" anchorCtr="1">
              <a:noAutofit/>
            </a:bodyPr>
            <a:lstStyle/>
            <a:p>
              <a:pPr algn="l"/>
              <a:endParaRPr lang="en-GB" sz="3200" b="1" i="0" dirty="0">
                <a:solidFill>
                  <a:schemeClr val="accent3"/>
                </a:solidFill>
                <a:latin typeface="Nunito Sans" pitchFamily="2" charset="77"/>
              </a:endParaRPr>
            </a:p>
          </p:txBody>
        </p:sp>
      </p:grpSp>
      <p:pic>
        <p:nvPicPr>
          <p:cNvPr id="110" name="Picture 10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E921E4B-762B-F02A-B6E8-23EA2FBA4F2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035" y="4797152"/>
            <a:ext cx="1344032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17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06A578E-F9C0-08E5-4FF7-F369D6C8F925}"/>
              </a:ext>
            </a:extLst>
          </p:cNvPr>
          <p:cNvSpPr/>
          <p:nvPr/>
        </p:nvSpPr>
        <p:spPr>
          <a:xfrm>
            <a:off x="2762761" y="1052608"/>
            <a:ext cx="3600400" cy="35247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8A925B-DBA8-547B-088D-4110F98B6F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11" y="902919"/>
            <a:ext cx="3864273" cy="386427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C68304-277F-E94E-CA4E-1E0C70FF70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96231" y="4790291"/>
            <a:ext cx="8999538" cy="58487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GB" sz="1600" dirty="0"/>
              <a:t>The machine is doing two calculations to each number. </a:t>
            </a:r>
          </a:p>
          <a:p>
            <a:pPr marL="0" indent="0" algn="ctr">
              <a:buNone/>
            </a:pPr>
            <a:r>
              <a:rPr lang="en-GB" sz="1600" b="1" dirty="0"/>
              <a:t>Which two calculations does the machine make to change each number?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972B87-598C-39D8-1BAB-A0645F743E20}"/>
              </a:ext>
            </a:extLst>
          </p:cNvPr>
          <p:cNvSpPr txBox="1"/>
          <p:nvPr/>
        </p:nvSpPr>
        <p:spPr>
          <a:xfrm>
            <a:off x="1470630" y="1229463"/>
            <a:ext cx="39946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</a:p>
          <a:p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sz="2800" b="1" dirty="0">
                <a:solidFill>
                  <a:schemeClr val="accent3"/>
                </a:solidFill>
              </a:rPr>
              <a:t>4</a:t>
            </a:r>
          </a:p>
          <a:p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sz="2800" b="1" dirty="0">
                <a:solidFill>
                  <a:schemeClr val="accent6"/>
                </a:solidFill>
              </a:rPr>
              <a:t>5</a:t>
            </a:r>
          </a:p>
          <a:p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sz="2800" b="1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D1D15CC-57EB-8804-1A17-09788BB0A551}"/>
              </a:ext>
            </a:extLst>
          </p:cNvPr>
          <p:cNvSpPr/>
          <p:nvPr/>
        </p:nvSpPr>
        <p:spPr>
          <a:xfrm>
            <a:off x="1996360" y="1347742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ADAD28F-2493-D40B-D8F9-259C0BD8BE31}"/>
              </a:ext>
            </a:extLst>
          </p:cNvPr>
          <p:cNvSpPr/>
          <p:nvPr/>
        </p:nvSpPr>
        <p:spPr>
          <a:xfrm>
            <a:off x="1996360" y="2224322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5B44226-083F-9830-39F7-9343681BC70F}"/>
              </a:ext>
            </a:extLst>
          </p:cNvPr>
          <p:cNvSpPr/>
          <p:nvPr/>
        </p:nvSpPr>
        <p:spPr>
          <a:xfrm>
            <a:off x="2004849" y="3063709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BDBDBC3-5E95-2D4A-2F93-3388DE2FD857}"/>
              </a:ext>
            </a:extLst>
          </p:cNvPr>
          <p:cNvSpPr/>
          <p:nvPr/>
        </p:nvSpPr>
        <p:spPr>
          <a:xfrm>
            <a:off x="1993447" y="3907910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FEA7E4EE-60C1-B712-F706-8197E2698F6A}"/>
              </a:ext>
            </a:extLst>
          </p:cNvPr>
          <p:cNvSpPr txBox="1">
            <a:spLocks/>
          </p:cNvSpPr>
          <p:nvPr/>
        </p:nvSpPr>
        <p:spPr>
          <a:xfrm>
            <a:off x="1596000" y="-99392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MACHINE MALFUNCTION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0B2700-0252-FEAA-0BE4-534909493B04}"/>
              </a:ext>
            </a:extLst>
          </p:cNvPr>
          <p:cNvSpPr txBox="1"/>
          <p:nvPr/>
        </p:nvSpPr>
        <p:spPr>
          <a:xfrm>
            <a:off x="7124983" y="1222383"/>
            <a:ext cx="61427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</a:p>
          <a:p>
            <a:pPr algn="ctr"/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GB" sz="2800" b="1" dirty="0">
                <a:solidFill>
                  <a:schemeClr val="accent3"/>
                </a:solidFill>
              </a:rPr>
              <a:t>7</a:t>
            </a:r>
          </a:p>
          <a:p>
            <a:pPr algn="ctr"/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GB" sz="2800" b="1" dirty="0">
                <a:solidFill>
                  <a:schemeClr val="accent6"/>
                </a:solidFill>
              </a:rPr>
              <a:t>9</a:t>
            </a:r>
          </a:p>
          <a:p>
            <a:pPr algn="ctr"/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GB" sz="2800" b="1" dirty="0">
                <a:solidFill>
                  <a:schemeClr val="accent1"/>
                </a:solidFill>
              </a:rPr>
              <a:t>11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BD4DCBDE-D1B6-90DF-AECC-BDA5519FCD63}"/>
              </a:ext>
            </a:extLst>
          </p:cNvPr>
          <p:cNvSpPr/>
          <p:nvPr/>
        </p:nvSpPr>
        <p:spPr>
          <a:xfrm>
            <a:off x="6384032" y="1303197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D7B35054-8B63-13F9-0200-5FB2B9436CFA}"/>
              </a:ext>
            </a:extLst>
          </p:cNvPr>
          <p:cNvSpPr/>
          <p:nvPr/>
        </p:nvSpPr>
        <p:spPr>
          <a:xfrm>
            <a:off x="6384032" y="2179777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7767E15B-FA50-BFA3-6557-628CAB4F1AFB}"/>
              </a:ext>
            </a:extLst>
          </p:cNvPr>
          <p:cNvSpPr/>
          <p:nvPr/>
        </p:nvSpPr>
        <p:spPr>
          <a:xfrm>
            <a:off x="6385935" y="3019164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1C309800-D21D-D01C-56B8-8B9C35335A8F}"/>
              </a:ext>
            </a:extLst>
          </p:cNvPr>
          <p:cNvSpPr/>
          <p:nvPr/>
        </p:nvSpPr>
        <p:spPr>
          <a:xfrm>
            <a:off x="6374533" y="3863365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0432D4-FC5C-2445-B40A-1608C7EC2F2C}"/>
              </a:ext>
            </a:extLst>
          </p:cNvPr>
          <p:cNvSpPr txBox="1"/>
          <p:nvPr/>
        </p:nvSpPr>
        <p:spPr>
          <a:xfrm>
            <a:off x="7795311" y="2158655"/>
            <a:ext cx="36724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600" dirty="0"/>
              <a:t>Instead of wrapping the numbers in festive paper, the machine is changing each number. </a:t>
            </a:r>
          </a:p>
          <a:p>
            <a:pPr marL="0" indent="0">
              <a:buNone/>
            </a:pPr>
            <a:r>
              <a:rPr lang="en-GB" sz="1600" dirty="0"/>
              <a:t>3 has become 5. </a:t>
            </a:r>
          </a:p>
          <a:p>
            <a:pPr marL="0" indent="0">
              <a:buNone/>
            </a:pPr>
            <a:r>
              <a:rPr lang="en-GB" sz="1600" dirty="0"/>
              <a:t>6 has become 11.</a:t>
            </a:r>
          </a:p>
        </p:txBody>
      </p:sp>
      <p:pic>
        <p:nvPicPr>
          <p:cNvPr id="3" name="Content Placeholder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08548AA-C5BA-FA54-CD5B-3802C9F65D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9"/>
          <a:stretch/>
        </p:blipFill>
        <p:spPr>
          <a:xfrm>
            <a:off x="10619910" y="5174467"/>
            <a:ext cx="1299965" cy="168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2563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511824" y="1412776"/>
            <a:ext cx="657006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Nunito Sans" pitchFamily="2" charset="0"/>
                <a:cs typeface="Arial" panose="020B0604020202020204" pitchFamily="34" charset="0"/>
              </a:rPr>
              <a:t>Toys are being tested in the workshop. </a:t>
            </a:r>
            <a:r>
              <a:rPr lang="en-GB" sz="1600" b="1" dirty="0">
                <a:latin typeface="Nunito Sans" pitchFamily="2" charset="0"/>
                <a:cs typeface="Arial" panose="020B0604020202020204" pitchFamily="34" charset="0"/>
              </a:rPr>
              <a:t>Can you help?</a:t>
            </a:r>
          </a:p>
          <a:p>
            <a:endParaRPr lang="en-GB" sz="1600" dirty="0">
              <a:latin typeface="Nunito Sans" pitchFamily="2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Nunito Sans" pitchFamily="2" charset="0"/>
                <a:cs typeface="Arial" panose="020B0604020202020204" pitchFamily="34" charset="0"/>
              </a:rPr>
              <a:t>With two darts: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>
                <a:latin typeface="Nunito Sans" pitchFamily="2" charset="0"/>
                <a:cs typeface="Arial" panose="020B0604020202020204" pitchFamily="34" charset="0"/>
              </a:rPr>
              <a:t>Could you hit two numbers that total 100?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>
                <a:latin typeface="Nunito Sans" pitchFamily="2" charset="0"/>
                <a:cs typeface="Arial" panose="020B0604020202020204" pitchFamily="34" charset="0"/>
              </a:rPr>
              <a:t>Could you hit two numbers that total 80?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>
                <a:latin typeface="Nunito Sans" pitchFamily="2" charset="0"/>
                <a:cs typeface="Arial" panose="020B0604020202020204" pitchFamily="34" charset="0"/>
              </a:rPr>
              <a:t>Is there more than one way?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600" dirty="0">
              <a:latin typeface="Nunito Sans" pitchFamily="2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Nunito Sans" pitchFamily="2" charset="0"/>
                <a:cs typeface="Arial" panose="020B0604020202020204" pitchFamily="34" charset="0"/>
              </a:rPr>
              <a:t>With three darts: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>
                <a:latin typeface="Nunito Sans" pitchFamily="2" charset="0"/>
                <a:cs typeface="Arial" panose="020B0604020202020204" pitchFamily="34" charset="0"/>
              </a:rPr>
              <a:t>Could you hit three numbers that total 100?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>
                <a:latin typeface="Nunito Sans" pitchFamily="2" charset="0"/>
                <a:cs typeface="Arial" panose="020B0604020202020204" pitchFamily="34" charset="0"/>
              </a:rPr>
              <a:t>Could you hit two numbers that total 80?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>
                <a:latin typeface="Nunito Sans" pitchFamily="2" charset="0"/>
                <a:cs typeface="Arial" panose="020B0604020202020204" pitchFamily="34" charset="0"/>
              </a:rPr>
              <a:t>Is there more than one way?</a:t>
            </a:r>
          </a:p>
          <a:p>
            <a:endParaRPr lang="en-GB" sz="1600" dirty="0">
              <a:latin typeface="Nunito Sans" pitchFamily="2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Nunito Sans" pitchFamily="2" charset="0"/>
                <a:cs typeface="Arial" panose="020B0604020202020204" pitchFamily="34" charset="0"/>
              </a:rPr>
              <a:t>Could you hit numbers that total every multiple of ten up to 100 with: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>
                <a:latin typeface="Nunito Sans" pitchFamily="2" charset="0"/>
                <a:cs typeface="Arial" panose="020B0604020202020204" pitchFamily="34" charset="0"/>
              </a:rPr>
              <a:t>Two darts?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>
                <a:latin typeface="Nunito Sans" pitchFamily="2" charset="0"/>
                <a:cs typeface="Arial" panose="020B0604020202020204" pitchFamily="34" charset="0"/>
              </a:rPr>
              <a:t>Three darts?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107" y="1628800"/>
            <a:ext cx="3117790" cy="311085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D6285C8-B801-9267-E32A-8A9B218CADAF}"/>
              </a:ext>
            </a:extLst>
          </p:cNvPr>
          <p:cNvSpPr txBox="1">
            <a:spLocks/>
          </p:cNvSpPr>
          <p:nvPr/>
        </p:nvSpPr>
        <p:spPr>
          <a:xfrm>
            <a:off x="1504849" y="17479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Toy test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4CC3C7E-7649-94FF-8DF1-891BF92501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035" y="4797152"/>
            <a:ext cx="1344032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19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11410-9D7E-F92A-0888-735C57AC9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A07864FC-80DF-8B2E-7EB6-242155ED0CE1}"/>
              </a:ext>
            </a:extLst>
          </p:cNvPr>
          <p:cNvSpPr txBox="1">
            <a:spLocks/>
          </p:cNvSpPr>
          <p:nvPr/>
        </p:nvSpPr>
        <p:spPr>
          <a:xfrm>
            <a:off x="1596000" y="0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Reindeer Herding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A2C2A-23F1-A712-AD63-1405FD7CB8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13445" y="1553250"/>
            <a:ext cx="5760409" cy="1675627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/>
              <a:t>The reindeer herder wants to add fences to the enclosure so that there are two separate parts. In each enclosure, there should be an even number of reindeer.  </a:t>
            </a:r>
          </a:p>
          <a:p>
            <a:pPr marL="0" indent="0">
              <a:buNone/>
            </a:pPr>
            <a:r>
              <a:rPr lang="en-GB" sz="1600" b="1" dirty="0"/>
              <a:t>How many ways can the herder do this?</a:t>
            </a:r>
          </a:p>
          <a:p>
            <a:pPr marL="0" indent="0">
              <a:buNone/>
            </a:pPr>
            <a:endParaRPr lang="en-GB" sz="1600" b="1" dirty="0"/>
          </a:p>
          <a:p>
            <a:pPr marL="0" indent="0">
              <a:buNone/>
            </a:pPr>
            <a:r>
              <a:rPr lang="en-GB" sz="1600" dirty="0"/>
              <a:t>Would it be possible for one group to have an even number of reindeer and one group to have an odd number? </a:t>
            </a:r>
          </a:p>
          <a:p>
            <a:pPr marL="0" indent="0">
              <a:buNone/>
            </a:pPr>
            <a:r>
              <a:rPr lang="en-GB" sz="1600" dirty="0"/>
              <a:t>Why? Why not? </a:t>
            </a:r>
          </a:p>
          <a:p>
            <a:pPr marL="0" indent="0">
              <a:buNone/>
            </a:pPr>
            <a:r>
              <a:rPr lang="en-GB" sz="1600" b="1" dirty="0"/>
              <a:t> 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6ECA70A4-807A-56A3-CEB0-1A7A5185B7C7}"/>
              </a:ext>
            </a:extLst>
          </p:cNvPr>
          <p:cNvGraphicFramePr>
            <a:graphicFrameLocks noGrp="1"/>
          </p:cNvGraphicFramePr>
          <p:nvPr/>
        </p:nvGraphicFramePr>
        <p:xfrm>
          <a:off x="1115040" y="1570913"/>
          <a:ext cx="3626424" cy="341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606">
                  <a:extLst>
                    <a:ext uri="{9D8B030D-6E8A-4147-A177-3AD203B41FA5}">
                      <a16:colId xmlns:a16="http://schemas.microsoft.com/office/drawing/2014/main" val="4270485632"/>
                    </a:ext>
                  </a:extLst>
                </a:gridCol>
                <a:gridCol w="906606">
                  <a:extLst>
                    <a:ext uri="{9D8B030D-6E8A-4147-A177-3AD203B41FA5}">
                      <a16:colId xmlns:a16="http://schemas.microsoft.com/office/drawing/2014/main" val="2034048982"/>
                    </a:ext>
                  </a:extLst>
                </a:gridCol>
                <a:gridCol w="906606">
                  <a:extLst>
                    <a:ext uri="{9D8B030D-6E8A-4147-A177-3AD203B41FA5}">
                      <a16:colId xmlns:a16="http://schemas.microsoft.com/office/drawing/2014/main" val="1378483721"/>
                    </a:ext>
                  </a:extLst>
                </a:gridCol>
                <a:gridCol w="906606">
                  <a:extLst>
                    <a:ext uri="{9D8B030D-6E8A-4147-A177-3AD203B41FA5}">
                      <a16:colId xmlns:a16="http://schemas.microsoft.com/office/drawing/2014/main" val="12125424"/>
                    </a:ext>
                  </a:extLst>
                </a:gridCol>
              </a:tblGrid>
              <a:tr h="853870"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44573" marR="144573" marT="72286" marB="72286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44573" marR="144573" marT="72286" marB="722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4573" marR="144573" marT="72286" marB="722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44573" marR="144573" marT="72286" marB="722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218715"/>
                  </a:ext>
                </a:extLst>
              </a:tr>
              <a:tr h="853870"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44573" marR="144573" marT="72286" marB="72286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44573" marR="144573" marT="72286" marB="722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44573" marR="144573" marT="72286" marB="722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44573" marR="144573" marT="72286" marB="722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993589"/>
                  </a:ext>
                </a:extLst>
              </a:tr>
              <a:tr h="853870"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44573" marR="144573" marT="72286" marB="72286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44573" marR="144573" marT="72286" marB="722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44573" marR="144573" marT="72286" marB="722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44573" marR="144573" marT="72286" marB="722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181339"/>
                  </a:ext>
                </a:extLst>
              </a:tr>
              <a:tr h="853870"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44573" marR="144573" marT="72286" marB="72286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44573" marR="144573" marT="72286" marB="722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4573" marR="144573" marT="72286" marB="722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4573" marR="144573" marT="72286" marB="722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096474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E85041AB-F228-1A64-EF34-D04186D21181}"/>
              </a:ext>
            </a:extLst>
          </p:cNvPr>
          <p:cNvGrpSpPr/>
          <p:nvPr/>
        </p:nvGrpSpPr>
        <p:grpSpPr>
          <a:xfrm>
            <a:off x="1271464" y="1665833"/>
            <a:ext cx="3313576" cy="3225639"/>
            <a:chOff x="1773996" y="1880676"/>
            <a:chExt cx="3313576" cy="322563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D3F3BCB-2BE8-2F08-4424-41DE8F0FAE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177" t="8667" r="15741" b="10669"/>
            <a:stretch/>
          </p:blipFill>
          <p:spPr>
            <a:xfrm>
              <a:off x="1775520" y="1880676"/>
              <a:ext cx="618614" cy="64807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56873B1-6DA0-58D7-F24C-FA57CD91FE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177" t="8667" r="15741" b="10669"/>
            <a:stretch/>
          </p:blipFill>
          <p:spPr>
            <a:xfrm>
              <a:off x="2673503" y="1880676"/>
              <a:ext cx="618614" cy="64807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A2B30D0-74F2-8B54-E5F8-9DE88F5786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177" t="8667" r="15741" b="10669"/>
            <a:stretch/>
          </p:blipFill>
          <p:spPr>
            <a:xfrm>
              <a:off x="3557806" y="1880676"/>
              <a:ext cx="618614" cy="64807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3E12C62-36DD-967C-2AD7-49000D14C7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177" t="8667" r="15741" b="10669"/>
            <a:stretch/>
          </p:blipFill>
          <p:spPr>
            <a:xfrm>
              <a:off x="4468958" y="1880676"/>
              <a:ext cx="618614" cy="64807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9BA61DC-0FD4-C8F2-A607-C898A814E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177" t="8667" r="15741" b="10669"/>
            <a:stretch/>
          </p:blipFill>
          <p:spPr>
            <a:xfrm>
              <a:off x="1775520" y="2739865"/>
              <a:ext cx="618614" cy="64807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47FBD25-B342-F2F8-3911-DA4962F9C9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177" t="8667" r="15741" b="10669"/>
            <a:stretch/>
          </p:blipFill>
          <p:spPr>
            <a:xfrm>
              <a:off x="2673503" y="2739865"/>
              <a:ext cx="618614" cy="64807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EA64E15-94CC-829C-02AA-B56BF76555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177" t="8667" r="15741" b="10669"/>
            <a:stretch/>
          </p:blipFill>
          <p:spPr>
            <a:xfrm>
              <a:off x="3557806" y="2739865"/>
              <a:ext cx="618614" cy="64807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B822170-04BD-6233-C271-4D7F0ADBEB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177" t="8667" r="15741" b="10669"/>
            <a:stretch/>
          </p:blipFill>
          <p:spPr>
            <a:xfrm>
              <a:off x="4468958" y="2739865"/>
              <a:ext cx="618614" cy="64807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6AF7FC8-DB1F-3A53-2A0E-252C69789D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177" t="8667" r="15741" b="10669"/>
            <a:stretch/>
          </p:blipFill>
          <p:spPr>
            <a:xfrm>
              <a:off x="1775520" y="3599054"/>
              <a:ext cx="618614" cy="64807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B2A26B6-25E2-7F6C-7960-1850C71873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177" t="8667" r="15741" b="10669"/>
            <a:stretch/>
          </p:blipFill>
          <p:spPr>
            <a:xfrm>
              <a:off x="2673503" y="3599054"/>
              <a:ext cx="618614" cy="64807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E994382-05B8-669C-B9B6-BB549ABFD2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177" t="8667" r="15741" b="10669"/>
            <a:stretch/>
          </p:blipFill>
          <p:spPr>
            <a:xfrm>
              <a:off x="3557806" y="3599054"/>
              <a:ext cx="618614" cy="64807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EC8AAEB-8D48-7059-D93D-7454D4497C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177" t="8667" r="15741" b="10669"/>
            <a:stretch/>
          </p:blipFill>
          <p:spPr>
            <a:xfrm>
              <a:off x="4468958" y="3599054"/>
              <a:ext cx="618614" cy="64807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8B69EE4-F5AD-15B8-05AB-9A225F201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177" t="8667" r="15741" b="10669"/>
            <a:stretch/>
          </p:blipFill>
          <p:spPr>
            <a:xfrm>
              <a:off x="1773996" y="4458243"/>
              <a:ext cx="618614" cy="64807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BF6A47F-ACE8-D52E-0B89-8AC768E751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177" t="8667" r="15741" b="10669"/>
            <a:stretch/>
          </p:blipFill>
          <p:spPr>
            <a:xfrm>
              <a:off x="2671979" y="4458243"/>
              <a:ext cx="618614" cy="64807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E976F25-522B-C456-50C0-2D31BDB43B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177" t="8667" r="15741" b="10669"/>
            <a:stretch/>
          </p:blipFill>
          <p:spPr>
            <a:xfrm>
              <a:off x="3556282" y="4458243"/>
              <a:ext cx="618614" cy="64807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2124FF7-029A-E2BC-E159-18DDADC767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177" t="8667" r="15741" b="10669"/>
            <a:stretch/>
          </p:blipFill>
          <p:spPr>
            <a:xfrm>
              <a:off x="4467434" y="4458243"/>
              <a:ext cx="618614" cy="648072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881E13A-B008-7333-5BB0-F307146105DD}"/>
              </a:ext>
            </a:extLst>
          </p:cNvPr>
          <p:cNvSpPr txBox="1"/>
          <p:nvPr/>
        </p:nvSpPr>
        <p:spPr>
          <a:xfrm>
            <a:off x="5591944" y="3387937"/>
            <a:ext cx="2980577" cy="1913271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pPr algn="l"/>
            <a:endParaRPr lang="en-GB" b="1" i="0" dirty="0">
              <a:latin typeface="Nunito Sans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D22DF0-F602-0497-9DB5-CF41EEECD851}"/>
              </a:ext>
            </a:extLst>
          </p:cNvPr>
          <p:cNvSpPr txBox="1"/>
          <p:nvPr/>
        </p:nvSpPr>
        <p:spPr>
          <a:xfrm>
            <a:off x="5591944" y="3599054"/>
            <a:ext cx="2800830" cy="1913271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pPr algn="l"/>
            <a:endParaRPr lang="en-GB" b="1" i="0" dirty="0">
              <a:latin typeface="Nunito Sans" pitchFamily="2" charset="7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F293B8-2AC5-548B-B4D6-B7265C2BB8D3}"/>
              </a:ext>
            </a:extLst>
          </p:cNvPr>
          <p:cNvSpPr txBox="1"/>
          <p:nvPr/>
        </p:nvSpPr>
        <p:spPr>
          <a:xfrm>
            <a:off x="5591944" y="3517920"/>
            <a:ext cx="2685063" cy="1913271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pPr algn="l"/>
            <a:endParaRPr lang="en-GB" b="1" i="0" dirty="0">
              <a:latin typeface="Nunito Sans" pitchFamily="2" charset="77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AB272E-6652-9740-058D-E3017BB52BF8}"/>
              </a:ext>
            </a:extLst>
          </p:cNvPr>
          <p:cNvCxnSpPr>
            <a:cxnSpLocks/>
          </p:cNvCxnSpPr>
          <p:nvPr/>
        </p:nvCxnSpPr>
        <p:spPr>
          <a:xfrm>
            <a:off x="2927648" y="1358413"/>
            <a:ext cx="0" cy="1910983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CDE728E-427E-0BBD-6498-8BF8543F0B18}"/>
              </a:ext>
            </a:extLst>
          </p:cNvPr>
          <p:cNvCxnSpPr>
            <a:cxnSpLocks/>
          </p:cNvCxnSpPr>
          <p:nvPr/>
        </p:nvCxnSpPr>
        <p:spPr>
          <a:xfrm>
            <a:off x="839416" y="3284984"/>
            <a:ext cx="2096616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AE891A9-1C35-0527-EA85-56677DD5F8B0}"/>
              </a:ext>
            </a:extLst>
          </p:cNvPr>
          <p:cNvSpPr txBox="1"/>
          <p:nvPr/>
        </p:nvSpPr>
        <p:spPr>
          <a:xfrm>
            <a:off x="1559496" y="754061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 anchorCtr="1">
            <a:noAutofit/>
          </a:bodyPr>
          <a:lstStyle/>
          <a:p>
            <a:pPr algn="l"/>
            <a:r>
              <a:rPr lang="en-GB" i="0" dirty="0">
                <a:latin typeface="Caveat" pitchFamily="2" charset="0"/>
              </a:rPr>
              <a:t>Here’s an example.</a:t>
            </a:r>
          </a:p>
        </p:txBody>
      </p:sp>
      <p:pic>
        <p:nvPicPr>
          <p:cNvPr id="30" name="Graphic 29" descr="Arrow: Rotate right outline">
            <a:extLst>
              <a:ext uri="{FF2B5EF4-FFF2-40B4-BE49-F238E27FC236}">
                <a16:creationId xmlns:a16="http://schemas.microsoft.com/office/drawing/2014/main" id="{8C93A8E0-3F44-DE38-495B-E37A02827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1858" y="1052736"/>
            <a:ext cx="257798" cy="257798"/>
          </a:xfrm>
          <a:prstGeom prst="rect">
            <a:avLst/>
          </a:prstGeom>
        </p:spPr>
      </p:pic>
      <p:pic>
        <p:nvPicPr>
          <p:cNvPr id="31" name="Content Placeholder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43EAC1F-F8EB-24FC-3C0E-6291695868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9"/>
          <a:stretch/>
        </p:blipFill>
        <p:spPr>
          <a:xfrm>
            <a:off x="10619910" y="5174467"/>
            <a:ext cx="1299965" cy="168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7340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Xmas Background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Nunito Sans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ctr" anchorCtr="1">
        <a:noAutofit/>
      </a:bodyPr>
      <a:lstStyle>
        <a:defPPr algn="l">
          <a:defRPr b="1" i="0" dirty="0" smtClean="0">
            <a:latin typeface="Nunito Sa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FL EDUCATION TEMPLATE 1.6.potx" id="{3179A2AB-8074-4516-8E60-2EE2BD6448D4}" vid="{C94AC707-09D2-47DE-B84F-CD97E6EFDD9A}"/>
    </a:ext>
  </a:extLst>
</a:theme>
</file>

<file path=ppt/theme/theme2.xml><?xml version="1.0" encoding="utf-8"?>
<a:theme xmlns:a="http://schemas.openxmlformats.org/drawingml/2006/main" name="Easter Background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Nunito Sans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ctr" anchorCtr="1">
        <a:noAutofit/>
      </a:bodyPr>
      <a:lstStyle>
        <a:defPPr algn="l">
          <a:defRPr b="1" i="0" dirty="0" smtClean="0">
            <a:latin typeface="Nunito Sa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FL EDUCATION TEMPLATE 1.6.potx" id="{3179A2AB-8074-4516-8E60-2EE2BD6448D4}" vid="{C94AC707-09D2-47DE-B84F-CD97E6EFDD9A}"/>
    </a:ext>
  </a:extLst>
</a:theme>
</file>

<file path=ppt/theme/theme3.xml><?xml version="1.0" encoding="utf-8"?>
<a:theme xmlns:a="http://schemas.openxmlformats.org/drawingml/2006/main" name="HfL blank slides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Nunito Sans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FL EDUCATION TEMPLATE 1.6.potx" id="{3179A2AB-8074-4516-8E60-2EE2BD6448D4}" vid="{82493D67-5C2F-47DA-9548-9BE3D1FC3ED1}"/>
    </a:ext>
  </a:extLst>
</a:theme>
</file>

<file path=ppt/theme/theme4.xml><?xml version="1.0" encoding="utf-8"?>
<a:theme xmlns:a="http://schemas.openxmlformats.org/drawingml/2006/main" name="Office Theme">
  <a:themeElements>
    <a:clrScheme name="HfL PowerPoint Theme">
      <a:dk1>
        <a:srgbClr val="000000"/>
      </a:dk1>
      <a:lt1>
        <a:sysClr val="window" lastClr="FFFFFF"/>
      </a:lt1>
      <a:dk2>
        <a:srgbClr val="A95287"/>
      </a:dk2>
      <a:lt2>
        <a:srgbClr val="FFFFFF"/>
      </a:lt2>
      <a:accent1>
        <a:srgbClr val="7BCBB7"/>
      </a:accent1>
      <a:accent2>
        <a:srgbClr val="202854"/>
      </a:accent2>
      <a:accent3>
        <a:srgbClr val="C75996"/>
      </a:accent3>
      <a:accent4>
        <a:srgbClr val="BCD757"/>
      </a:accent4>
      <a:accent5>
        <a:srgbClr val="E45541"/>
      </a:accent5>
      <a:accent6>
        <a:srgbClr val="F7C74F"/>
      </a:accent6>
      <a:hlink>
        <a:srgbClr val="202854"/>
      </a:hlink>
      <a:folHlink>
        <a:srgbClr val="A95287"/>
      </a:folHlink>
    </a:clrScheme>
    <a:fontScheme name="Roboto Heading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HfL PowerPoint Theme">
      <a:dk1>
        <a:srgbClr val="000000"/>
      </a:dk1>
      <a:lt1>
        <a:sysClr val="window" lastClr="FFFFFF"/>
      </a:lt1>
      <a:dk2>
        <a:srgbClr val="A95287"/>
      </a:dk2>
      <a:lt2>
        <a:srgbClr val="FFFFFF"/>
      </a:lt2>
      <a:accent1>
        <a:srgbClr val="7BCBB7"/>
      </a:accent1>
      <a:accent2>
        <a:srgbClr val="202854"/>
      </a:accent2>
      <a:accent3>
        <a:srgbClr val="C75996"/>
      </a:accent3>
      <a:accent4>
        <a:srgbClr val="BCD757"/>
      </a:accent4>
      <a:accent5>
        <a:srgbClr val="E45541"/>
      </a:accent5>
      <a:accent6>
        <a:srgbClr val="F7C74F"/>
      </a:accent6>
      <a:hlink>
        <a:srgbClr val="202854"/>
      </a:hlink>
      <a:folHlink>
        <a:srgbClr val="A95287"/>
      </a:folHlink>
    </a:clrScheme>
    <a:fontScheme name="Roboto Heading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d90682-c000-4035-8bf6-4b74f953736d">
      <Terms xmlns="http://schemas.microsoft.com/office/infopath/2007/PartnerControls"/>
    </lcf76f155ced4ddcb4097134ff3c332f>
    <TaxCatchAll xmlns="eaa86ac4-6f89-4dfd-b4aa-4024b52c59b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903AC79FA4124FB8B97F54364EDACC" ma:contentTypeVersion="18" ma:contentTypeDescription="Create a new document." ma:contentTypeScope="" ma:versionID="3264764fd6305e12b16cea31cf0a00f5">
  <xsd:schema xmlns:xsd="http://www.w3.org/2001/XMLSchema" xmlns:xs="http://www.w3.org/2001/XMLSchema" xmlns:p="http://schemas.microsoft.com/office/2006/metadata/properties" xmlns:ns2="8ed90682-c000-4035-8bf6-4b74f953736d" xmlns:ns3="eaa86ac4-6f89-4dfd-b4aa-4024b52c59b4" targetNamespace="http://schemas.microsoft.com/office/2006/metadata/properties" ma:root="true" ma:fieldsID="2831c5c2392773b1707ae1638171c743" ns2:_="" ns3:_="">
    <xsd:import namespace="8ed90682-c000-4035-8bf6-4b74f953736d"/>
    <xsd:import namespace="eaa86ac4-6f89-4dfd-b4aa-4024b52c59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d90682-c000-4035-8bf6-4b74f95373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8436d8f-251b-46dc-bf74-56612f19a6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86ac4-6f89-4dfd-b4aa-4024b52c59b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9e38c3-68d9-4980-8367-81a8c0f3a67c}" ma:internalName="TaxCatchAll" ma:showField="CatchAllData" ma:web="eaa86ac4-6f89-4dfd-b4aa-4024b52c59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B6C083-B0DA-4E04-B05A-18DB5431E8CD}">
  <ds:schemaRefs>
    <ds:schemaRef ds:uri="http://schemas.microsoft.com/office/infopath/2007/PartnerControls"/>
    <ds:schemaRef ds:uri="eaa86ac4-6f89-4dfd-b4aa-4024b52c59b4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8ed90682-c000-4035-8bf6-4b74f953736d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DA8FE10-C2DA-4CE8-A3E5-58BD15A209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d90682-c000-4035-8bf6-4b74f953736d"/>
    <ds:schemaRef ds:uri="eaa86ac4-6f89-4dfd-b4aa-4024b52c59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48D6CE-9890-4E6E-97CE-C0FDE56437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HfL standard slides</Template>
  <TotalTime>3444</TotalTime>
  <Words>4541</Words>
  <Application>Microsoft Office PowerPoint</Application>
  <PresentationFormat>Widescreen</PresentationFormat>
  <Paragraphs>1037</Paragraphs>
  <Slides>48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Nunito Sans</vt:lpstr>
      <vt:lpstr>Roboto</vt:lpstr>
      <vt:lpstr>Cambria Math</vt:lpstr>
      <vt:lpstr>Caveat</vt:lpstr>
      <vt:lpstr>Calibri</vt:lpstr>
      <vt:lpstr>Arial</vt:lpstr>
      <vt:lpstr>Wingdings</vt:lpstr>
      <vt:lpstr>Xmas Background</vt:lpstr>
      <vt:lpstr>Easter Background</vt:lpstr>
      <vt:lpstr>HfL blank slides</vt:lpstr>
      <vt:lpstr>PowerPoint Presentation</vt:lpstr>
      <vt:lpstr>HFL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NEIGHBOURING NUMBERS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HFL EDUCATION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Catriona Baker</dc:creator>
  <cp:lastModifiedBy>Nicola Adams</cp:lastModifiedBy>
  <cp:revision>101</cp:revision>
  <dcterms:created xsi:type="dcterms:W3CDTF">2022-11-15T09:23:38Z</dcterms:created>
  <dcterms:modified xsi:type="dcterms:W3CDTF">2024-11-25T17:44:43Z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0x01010051903AC79FA4124FB8B97F54364EDACC</vt:lpwstr>
  </property>
  <property fmtid="{D5CDD505-2E9C-101B-9397-08002B2CF9AE}" pid="3" name="Order">
    <vt:r8>98200</vt:r8>
  </property>
  <property fmtid="{D5CDD505-2E9C-101B-9397-08002B2CF9AE}" pid="4" name="MediaServiceImageTags">
    <vt:lpwstr/>
  </property>
</Properties>
</file>