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1" r:id="rId4"/>
    <p:sldMasterId id="2147483869" r:id="rId5"/>
    <p:sldMasterId id="2147483835" r:id="rId6"/>
    <p:sldMasterId id="2147483831" r:id="rId7"/>
    <p:sldMasterId id="2147483812" r:id="rId8"/>
  </p:sldMasterIdLst>
  <p:notesMasterIdLst>
    <p:notesMasterId r:id="rId31"/>
  </p:notesMasterIdLst>
  <p:handoutMasterIdLst>
    <p:handoutMasterId r:id="rId32"/>
  </p:handoutMasterIdLst>
  <p:sldIdLst>
    <p:sldId id="289" r:id="rId9"/>
    <p:sldId id="299" r:id="rId10"/>
    <p:sldId id="306" r:id="rId11"/>
    <p:sldId id="525" r:id="rId12"/>
    <p:sldId id="531" r:id="rId13"/>
    <p:sldId id="374" r:id="rId14"/>
    <p:sldId id="373" r:id="rId15"/>
    <p:sldId id="488" r:id="rId16"/>
    <p:sldId id="489" r:id="rId17"/>
    <p:sldId id="490" r:id="rId18"/>
    <p:sldId id="293" r:id="rId19"/>
    <p:sldId id="294" r:id="rId20"/>
    <p:sldId id="297" r:id="rId21"/>
    <p:sldId id="305" r:id="rId22"/>
    <p:sldId id="295" r:id="rId23"/>
    <p:sldId id="304" r:id="rId24"/>
    <p:sldId id="300" r:id="rId25"/>
    <p:sldId id="303" r:id="rId26"/>
    <p:sldId id="301" r:id="rId27"/>
    <p:sldId id="302" r:id="rId28"/>
    <p:sldId id="296" r:id="rId29"/>
    <p:sldId id="256" r:id="rId30"/>
  </p:sldIdLst>
  <p:sldSz cx="12192000" cy="6858000"/>
  <p:notesSz cx="6858000" cy="9144000"/>
  <p:embeddedFontLst>
    <p:embeddedFont>
      <p:font typeface="Nunito" pitchFamily="2" charset="0"/>
      <p:regular r:id="rId33"/>
      <p:bold r:id="rId34"/>
      <p:italic r:id="rId35"/>
      <p:boldItalic r:id="rId36"/>
    </p:embeddedFont>
    <p:embeddedFont>
      <p:font typeface="Nunito Sans" pitchFamily="2" charset="0"/>
      <p:regular r:id="rId37"/>
      <p:bold r:id="rId38"/>
      <p:italic r:id="rId39"/>
      <p:boldItalic r:id="rId40"/>
    </p:embeddedFont>
    <p:embeddedFont>
      <p:font typeface="Nunito Sans Light" pitchFamily="2" charset="0"/>
      <p:regular r:id="rId41"/>
      <p: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Section" id="{78BBBBED-99B7-49D1-B76D-DB056A881A58}">
          <p14:sldIdLst>
            <p14:sldId id="289"/>
            <p14:sldId id="299"/>
            <p14:sldId id="306"/>
            <p14:sldId id="525"/>
            <p14:sldId id="531"/>
            <p14:sldId id="374"/>
            <p14:sldId id="373"/>
            <p14:sldId id="488"/>
            <p14:sldId id="489"/>
            <p14:sldId id="490"/>
            <p14:sldId id="293"/>
            <p14:sldId id="294"/>
            <p14:sldId id="297"/>
            <p14:sldId id="305"/>
            <p14:sldId id="295"/>
            <p14:sldId id="304"/>
            <p14:sldId id="300"/>
            <p14:sldId id="303"/>
            <p14:sldId id="301"/>
            <p14:sldId id="302"/>
            <p14:sldId id="296"/>
            <p14:sldId id="256"/>
          </p14:sldIdLst>
        </p14:section>
        <p14:section name="Example Slides" id="{46A60627-1A24-4025-8CBA-81F30D829A35}">
          <p14:sldIdLst/>
        </p14:section>
        <p14:section name="Section dividers" id="{1CA1B7FE-77B0-4F40-BACF-8B1922024A03}">
          <p14:sldIdLst/>
        </p14:section>
        <p14:section name="Impact statements and quotes" id="{24378099-DA83-4946-9976-EA46D31868DE}">
          <p14:sldIdLst/>
        </p14:section>
        <p14:section name="End Slides" id="{4E34C61B-49C3-4A90-983E-F2F5C270E3A1}">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9091"/>
    <a:srgbClr val="E4E4E4"/>
    <a:srgbClr val="FAB619"/>
    <a:srgbClr val="BD6E9B"/>
    <a:srgbClr val="FABD31"/>
    <a:srgbClr val="E8E8E8"/>
    <a:srgbClr val="AAC5BD"/>
    <a:srgbClr val="EE7172"/>
    <a:srgbClr val="7BCBB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45" autoAdjust="0"/>
    <p:restoredTop sz="82633" autoAdjust="0"/>
  </p:normalViewPr>
  <p:slideViewPr>
    <p:cSldViewPr>
      <p:cViewPr varScale="1">
        <p:scale>
          <a:sx n="55" d="100"/>
          <a:sy n="55" d="100"/>
        </p:scale>
        <p:origin x="904" y="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7" d="100"/>
          <a:sy n="87" d="100"/>
        </p:scale>
        <p:origin x="384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font" Target="fonts/font7.fntdata"/><Relationship Id="rId21" Type="http://schemas.openxmlformats.org/officeDocument/2006/relationships/slide" Target="slides/slide13.xml"/><Relationship Id="rId34" Type="http://schemas.openxmlformats.org/officeDocument/2006/relationships/font" Target="fonts/font2.fntdata"/><Relationship Id="rId42" Type="http://schemas.openxmlformats.org/officeDocument/2006/relationships/font" Target="fonts/font10.fntdata"/><Relationship Id="rId47"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font" Target="fonts/font4.fntdata"/><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font" Target="fonts/font3.fntdata"/><Relationship Id="rId43"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font" Target="fonts/font9.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Macfarlane" userId="f9037dc4-c2ff-48b5-a141-eb3af128f8a6" providerId="ADAL" clId="{7AFD473E-CAAF-4662-B25F-F24B5B9983EA}"/>
    <pc:docChg chg="delSld modSection">
      <pc:chgData name="Rachel Macfarlane" userId="f9037dc4-c2ff-48b5-a141-eb3af128f8a6" providerId="ADAL" clId="{7AFD473E-CAAF-4662-B25F-F24B5B9983EA}" dt="2024-01-09T11:05:12.531" v="6" actId="2696"/>
      <pc:docMkLst>
        <pc:docMk/>
      </pc:docMkLst>
      <pc:sldChg chg="del">
        <pc:chgData name="Rachel Macfarlane" userId="f9037dc4-c2ff-48b5-a141-eb3af128f8a6" providerId="ADAL" clId="{7AFD473E-CAAF-4662-B25F-F24B5B9983EA}" dt="2024-01-09T11:04:45.335" v="0" actId="2696"/>
        <pc:sldMkLst>
          <pc:docMk/>
          <pc:sldMk cId="3323021486" sldId="290"/>
        </pc:sldMkLst>
      </pc:sldChg>
      <pc:sldChg chg="del">
        <pc:chgData name="Rachel Macfarlane" userId="f9037dc4-c2ff-48b5-a141-eb3af128f8a6" providerId="ADAL" clId="{7AFD473E-CAAF-4662-B25F-F24B5B9983EA}" dt="2024-01-09T11:04:51.311" v="1" actId="2696"/>
        <pc:sldMkLst>
          <pc:docMk/>
          <pc:sldMk cId="832348633" sldId="291"/>
        </pc:sldMkLst>
      </pc:sldChg>
      <pc:sldChg chg="del">
        <pc:chgData name="Rachel Macfarlane" userId="f9037dc4-c2ff-48b5-a141-eb3af128f8a6" providerId="ADAL" clId="{7AFD473E-CAAF-4662-B25F-F24B5B9983EA}" dt="2024-01-09T11:04:56.646" v="2" actId="2696"/>
        <pc:sldMkLst>
          <pc:docMk/>
          <pc:sldMk cId="1645834174" sldId="292"/>
        </pc:sldMkLst>
      </pc:sldChg>
      <pc:sldChg chg="del">
        <pc:chgData name="Rachel Macfarlane" userId="f9037dc4-c2ff-48b5-a141-eb3af128f8a6" providerId="ADAL" clId="{7AFD473E-CAAF-4662-B25F-F24B5B9983EA}" dt="2024-01-09T11:05:00.733" v="3" actId="2696"/>
        <pc:sldMkLst>
          <pc:docMk/>
          <pc:sldMk cId="2095989450" sldId="307"/>
        </pc:sldMkLst>
      </pc:sldChg>
      <pc:sldChg chg="del">
        <pc:chgData name="Rachel Macfarlane" userId="f9037dc4-c2ff-48b5-a141-eb3af128f8a6" providerId="ADAL" clId="{7AFD473E-CAAF-4662-B25F-F24B5B9983EA}" dt="2024-01-09T11:05:04.947" v="4" actId="2696"/>
        <pc:sldMkLst>
          <pc:docMk/>
          <pc:sldMk cId="1566639894" sldId="308"/>
        </pc:sldMkLst>
      </pc:sldChg>
      <pc:sldChg chg="del">
        <pc:chgData name="Rachel Macfarlane" userId="f9037dc4-c2ff-48b5-a141-eb3af128f8a6" providerId="ADAL" clId="{7AFD473E-CAAF-4662-B25F-F24B5B9983EA}" dt="2024-01-09T11:05:08.847" v="5" actId="2696"/>
        <pc:sldMkLst>
          <pc:docMk/>
          <pc:sldMk cId="2435097061" sldId="309"/>
        </pc:sldMkLst>
      </pc:sldChg>
      <pc:sldChg chg="del">
        <pc:chgData name="Rachel Macfarlane" userId="f9037dc4-c2ff-48b5-a141-eb3af128f8a6" providerId="ADAL" clId="{7AFD473E-CAAF-4662-B25F-F24B5B9983EA}" dt="2024-01-09T11:05:12.531" v="6" actId="2696"/>
        <pc:sldMkLst>
          <pc:docMk/>
          <pc:sldMk cId="3718620654" sldId="31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9E0C54-1DA6-4F6B-8181-F1B62A08430D}" type="doc">
      <dgm:prSet loTypeId="urn:microsoft.com/office/officeart/2005/8/layout/vList2" loCatId="list" qsTypeId="urn:microsoft.com/office/officeart/2005/8/quickstyle/simple3" qsCatId="simple" csTypeId="urn:microsoft.com/office/officeart/2005/8/colors/colorful4" csCatId="colorful"/>
      <dgm:spPr/>
      <dgm:t>
        <a:bodyPr/>
        <a:lstStyle/>
        <a:p>
          <a:endParaRPr lang="en-GB"/>
        </a:p>
      </dgm:t>
    </dgm:pt>
    <dgm:pt modelId="{46835148-E3B7-4BB3-8CF9-FCF3F5C409DC}">
      <dgm:prSet/>
      <dgm:spPr/>
      <dgm:t>
        <a:bodyPr/>
        <a:lstStyle/>
        <a:p>
          <a:r>
            <a:rPr lang="en-GB" b="0" i="0" dirty="0"/>
            <a:t>I am a single parent who works part time on low income and due to not receiving certain benefits and my salary being above threshold I am not eligible for any extra financial support. </a:t>
          </a:r>
          <a:endParaRPr lang="en-GB" dirty="0"/>
        </a:p>
      </dgm:t>
    </dgm:pt>
    <dgm:pt modelId="{EB259F68-52A2-4CBC-A138-9B67CCD9A8B0}" type="parTrans" cxnId="{6FA06341-1964-4EC9-827D-77A4A8EF9C9D}">
      <dgm:prSet/>
      <dgm:spPr/>
      <dgm:t>
        <a:bodyPr/>
        <a:lstStyle/>
        <a:p>
          <a:endParaRPr lang="en-GB"/>
        </a:p>
      </dgm:t>
    </dgm:pt>
    <dgm:pt modelId="{E990583C-0F43-4D43-A095-602F316DA09F}" type="sibTrans" cxnId="{6FA06341-1964-4EC9-827D-77A4A8EF9C9D}">
      <dgm:prSet/>
      <dgm:spPr/>
      <dgm:t>
        <a:bodyPr/>
        <a:lstStyle/>
        <a:p>
          <a:endParaRPr lang="en-GB"/>
        </a:p>
      </dgm:t>
    </dgm:pt>
    <dgm:pt modelId="{1D943F63-C85C-48A9-8035-0A73319BE523}">
      <dgm:prSet/>
      <dgm:spPr/>
      <dgm:t>
        <a:bodyPr/>
        <a:lstStyle/>
        <a:p>
          <a:r>
            <a:rPr lang="en-GB" b="0" i="0"/>
            <a:t>I have had to use credit cards and borrow money from family to pay for school and extracurricular activities. I do not want my child to miss out so there is pressure to do this. </a:t>
          </a:r>
          <a:endParaRPr lang="en-GB"/>
        </a:p>
      </dgm:t>
    </dgm:pt>
    <dgm:pt modelId="{C04D743A-198F-4585-BEC9-B9B4FA44CB25}" type="parTrans" cxnId="{6FDAB949-6B2E-4B66-85D3-9C4E5163754A}">
      <dgm:prSet/>
      <dgm:spPr/>
      <dgm:t>
        <a:bodyPr/>
        <a:lstStyle/>
        <a:p>
          <a:endParaRPr lang="en-GB"/>
        </a:p>
      </dgm:t>
    </dgm:pt>
    <dgm:pt modelId="{4339E746-E695-4A0F-9CA0-35804C46B95C}" type="sibTrans" cxnId="{6FDAB949-6B2E-4B66-85D3-9C4E5163754A}">
      <dgm:prSet/>
      <dgm:spPr/>
      <dgm:t>
        <a:bodyPr/>
        <a:lstStyle/>
        <a:p>
          <a:endParaRPr lang="en-GB"/>
        </a:p>
      </dgm:t>
    </dgm:pt>
    <dgm:pt modelId="{FFC00340-94C5-444F-93E5-78FB7CBE126B}">
      <dgm:prSet/>
      <dgm:spPr/>
      <dgm:t>
        <a:bodyPr/>
        <a:lstStyle/>
        <a:p>
          <a:r>
            <a:rPr lang="en-GB" b="0" i="0"/>
            <a:t>School costs equate to almost the entirety of our spare income. So as a mother, I go without hobbies or new clothes, to allow my 2 children to take part in all the trips, activities, sports and music lessons on offer.</a:t>
          </a:r>
          <a:endParaRPr lang="en-GB"/>
        </a:p>
      </dgm:t>
    </dgm:pt>
    <dgm:pt modelId="{503FD514-9881-4725-B3EF-92D6593597FE}" type="parTrans" cxnId="{49A021DA-D9A7-4D40-84D6-8AB2F55EFF68}">
      <dgm:prSet/>
      <dgm:spPr/>
      <dgm:t>
        <a:bodyPr/>
        <a:lstStyle/>
        <a:p>
          <a:endParaRPr lang="en-GB"/>
        </a:p>
      </dgm:t>
    </dgm:pt>
    <dgm:pt modelId="{6E74C70D-631F-45D5-AE1A-284ABC16B8DC}" type="sibTrans" cxnId="{49A021DA-D9A7-4D40-84D6-8AB2F55EFF68}">
      <dgm:prSet/>
      <dgm:spPr/>
      <dgm:t>
        <a:bodyPr/>
        <a:lstStyle/>
        <a:p>
          <a:endParaRPr lang="en-GB"/>
        </a:p>
      </dgm:t>
    </dgm:pt>
    <dgm:pt modelId="{9ACB91D9-0BDF-42F8-B653-C120F3991ED6}" type="pres">
      <dgm:prSet presAssocID="{229E0C54-1DA6-4F6B-8181-F1B62A08430D}" presName="linear" presStyleCnt="0">
        <dgm:presLayoutVars>
          <dgm:animLvl val="lvl"/>
          <dgm:resizeHandles val="exact"/>
        </dgm:presLayoutVars>
      </dgm:prSet>
      <dgm:spPr/>
    </dgm:pt>
    <dgm:pt modelId="{4B1EE2D1-7680-4D02-A91B-1E0A7FF0F53A}" type="pres">
      <dgm:prSet presAssocID="{46835148-E3B7-4BB3-8CF9-FCF3F5C409DC}" presName="parentText" presStyleLbl="node1" presStyleIdx="0" presStyleCnt="3">
        <dgm:presLayoutVars>
          <dgm:chMax val="0"/>
          <dgm:bulletEnabled val="1"/>
        </dgm:presLayoutVars>
      </dgm:prSet>
      <dgm:spPr/>
    </dgm:pt>
    <dgm:pt modelId="{43B8C764-D766-4246-ACC5-5D6D8F68DA24}" type="pres">
      <dgm:prSet presAssocID="{E990583C-0F43-4D43-A095-602F316DA09F}" presName="spacer" presStyleCnt="0"/>
      <dgm:spPr/>
    </dgm:pt>
    <dgm:pt modelId="{7A36E64C-E868-420E-B5B3-69B0C1DF2064}" type="pres">
      <dgm:prSet presAssocID="{1D943F63-C85C-48A9-8035-0A73319BE523}" presName="parentText" presStyleLbl="node1" presStyleIdx="1" presStyleCnt="3">
        <dgm:presLayoutVars>
          <dgm:chMax val="0"/>
          <dgm:bulletEnabled val="1"/>
        </dgm:presLayoutVars>
      </dgm:prSet>
      <dgm:spPr/>
    </dgm:pt>
    <dgm:pt modelId="{DA47C30A-A31B-43DB-A237-63DE80D03BD8}" type="pres">
      <dgm:prSet presAssocID="{4339E746-E695-4A0F-9CA0-35804C46B95C}" presName="spacer" presStyleCnt="0"/>
      <dgm:spPr/>
    </dgm:pt>
    <dgm:pt modelId="{7843E46C-C513-4C86-B735-01FEA58377ED}" type="pres">
      <dgm:prSet presAssocID="{FFC00340-94C5-444F-93E5-78FB7CBE126B}" presName="parentText" presStyleLbl="node1" presStyleIdx="2" presStyleCnt="3">
        <dgm:presLayoutVars>
          <dgm:chMax val="0"/>
          <dgm:bulletEnabled val="1"/>
        </dgm:presLayoutVars>
      </dgm:prSet>
      <dgm:spPr/>
    </dgm:pt>
  </dgm:ptLst>
  <dgm:cxnLst>
    <dgm:cxn modelId="{5EFC9C0D-7257-491A-B4BC-8CDE3B6F244F}" type="presOf" srcId="{FFC00340-94C5-444F-93E5-78FB7CBE126B}" destId="{7843E46C-C513-4C86-B735-01FEA58377ED}" srcOrd="0" destOrd="0" presId="urn:microsoft.com/office/officeart/2005/8/layout/vList2"/>
    <dgm:cxn modelId="{E4253161-8D51-4C86-AAD8-1CC12CEB03AF}" type="presOf" srcId="{46835148-E3B7-4BB3-8CF9-FCF3F5C409DC}" destId="{4B1EE2D1-7680-4D02-A91B-1E0A7FF0F53A}" srcOrd="0" destOrd="0" presId="urn:microsoft.com/office/officeart/2005/8/layout/vList2"/>
    <dgm:cxn modelId="{6FA06341-1964-4EC9-827D-77A4A8EF9C9D}" srcId="{229E0C54-1DA6-4F6B-8181-F1B62A08430D}" destId="{46835148-E3B7-4BB3-8CF9-FCF3F5C409DC}" srcOrd="0" destOrd="0" parTransId="{EB259F68-52A2-4CBC-A138-9B67CCD9A8B0}" sibTransId="{E990583C-0F43-4D43-A095-602F316DA09F}"/>
    <dgm:cxn modelId="{6FDAB949-6B2E-4B66-85D3-9C4E5163754A}" srcId="{229E0C54-1DA6-4F6B-8181-F1B62A08430D}" destId="{1D943F63-C85C-48A9-8035-0A73319BE523}" srcOrd="1" destOrd="0" parTransId="{C04D743A-198F-4585-BEC9-B9B4FA44CB25}" sibTransId="{4339E746-E695-4A0F-9CA0-35804C46B95C}"/>
    <dgm:cxn modelId="{446C86AC-B0BC-4E6D-B0E1-37CF4D8E8F5F}" type="presOf" srcId="{229E0C54-1DA6-4F6B-8181-F1B62A08430D}" destId="{9ACB91D9-0BDF-42F8-B653-C120F3991ED6}" srcOrd="0" destOrd="0" presId="urn:microsoft.com/office/officeart/2005/8/layout/vList2"/>
    <dgm:cxn modelId="{656808B7-FDED-4003-9CC5-E7941C22B2F4}" type="presOf" srcId="{1D943F63-C85C-48A9-8035-0A73319BE523}" destId="{7A36E64C-E868-420E-B5B3-69B0C1DF2064}" srcOrd="0" destOrd="0" presId="urn:microsoft.com/office/officeart/2005/8/layout/vList2"/>
    <dgm:cxn modelId="{49A021DA-D9A7-4D40-84D6-8AB2F55EFF68}" srcId="{229E0C54-1DA6-4F6B-8181-F1B62A08430D}" destId="{FFC00340-94C5-444F-93E5-78FB7CBE126B}" srcOrd="2" destOrd="0" parTransId="{503FD514-9881-4725-B3EF-92D6593597FE}" sibTransId="{6E74C70D-631F-45D5-AE1A-284ABC16B8DC}"/>
    <dgm:cxn modelId="{CA48776B-B38C-407C-9257-D0D0FBDE9C12}" type="presParOf" srcId="{9ACB91D9-0BDF-42F8-B653-C120F3991ED6}" destId="{4B1EE2D1-7680-4D02-A91B-1E0A7FF0F53A}" srcOrd="0" destOrd="0" presId="urn:microsoft.com/office/officeart/2005/8/layout/vList2"/>
    <dgm:cxn modelId="{E643F33B-1E64-485D-B0EB-1DB7161ADDA4}" type="presParOf" srcId="{9ACB91D9-0BDF-42F8-B653-C120F3991ED6}" destId="{43B8C764-D766-4246-ACC5-5D6D8F68DA24}" srcOrd="1" destOrd="0" presId="urn:microsoft.com/office/officeart/2005/8/layout/vList2"/>
    <dgm:cxn modelId="{61A7120B-1E83-4E69-A91E-86BAC7F461C7}" type="presParOf" srcId="{9ACB91D9-0BDF-42F8-B653-C120F3991ED6}" destId="{7A36E64C-E868-420E-B5B3-69B0C1DF2064}" srcOrd="2" destOrd="0" presId="urn:microsoft.com/office/officeart/2005/8/layout/vList2"/>
    <dgm:cxn modelId="{56BE9B43-7919-4202-AB14-6F6D2EBE0F33}" type="presParOf" srcId="{9ACB91D9-0BDF-42F8-B653-C120F3991ED6}" destId="{DA47C30A-A31B-43DB-A237-63DE80D03BD8}" srcOrd="3" destOrd="0" presId="urn:microsoft.com/office/officeart/2005/8/layout/vList2"/>
    <dgm:cxn modelId="{F615C943-5446-4C6D-81C7-424847B01AA8}" type="presParOf" srcId="{9ACB91D9-0BDF-42F8-B653-C120F3991ED6}" destId="{7843E46C-C513-4C86-B735-01FEA58377E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0FC287-1646-4A47-8453-858611A5F123}" type="doc">
      <dgm:prSet loTypeId="urn:microsoft.com/office/officeart/2005/8/layout/vList2" loCatId="list" qsTypeId="urn:microsoft.com/office/officeart/2005/8/quickstyle/simple3" qsCatId="simple" csTypeId="urn:microsoft.com/office/officeart/2005/8/colors/colorful4" csCatId="colorful" phldr="1"/>
      <dgm:spPr/>
      <dgm:t>
        <a:bodyPr/>
        <a:lstStyle/>
        <a:p>
          <a:endParaRPr lang="en-GB"/>
        </a:p>
      </dgm:t>
    </dgm:pt>
    <dgm:pt modelId="{EECF5D00-9485-4C94-AE98-DF3853824DC6}">
      <dgm:prSet/>
      <dgm:spPr/>
      <dgm:t>
        <a:bodyPr/>
        <a:lstStyle/>
        <a:p>
          <a:r>
            <a:rPr lang="en-GB" dirty="0"/>
            <a:t>At primary, nationally the attainment gap between disadvantaged pupils and their better-off peers stopped growing but it remains far above pre-pandemic levels.</a:t>
          </a:r>
        </a:p>
      </dgm:t>
    </dgm:pt>
    <dgm:pt modelId="{28A38013-C5E9-4ACB-85D8-AAD4029FAD81}" type="parTrans" cxnId="{A6113E9A-AF56-46FF-97B9-EF7B5C5F5E46}">
      <dgm:prSet/>
      <dgm:spPr/>
      <dgm:t>
        <a:bodyPr/>
        <a:lstStyle/>
        <a:p>
          <a:endParaRPr lang="en-GB"/>
        </a:p>
      </dgm:t>
    </dgm:pt>
    <dgm:pt modelId="{CB27CD70-644A-493E-85CE-976AF2BEA09C}" type="sibTrans" cxnId="{A6113E9A-AF56-46FF-97B9-EF7B5C5F5E46}">
      <dgm:prSet/>
      <dgm:spPr/>
      <dgm:t>
        <a:bodyPr/>
        <a:lstStyle/>
        <a:p>
          <a:endParaRPr lang="en-GB"/>
        </a:p>
      </dgm:t>
    </dgm:pt>
    <dgm:pt modelId="{620084CE-4152-40E1-AD42-CF58D6E14631}">
      <dgm:prSet/>
      <dgm:spPr/>
      <dgm:t>
        <a:bodyPr/>
        <a:lstStyle/>
        <a:p>
          <a:r>
            <a:rPr lang="en-GB" dirty="0"/>
            <a:t>In Hertfordshire, the following tables show the gaps at each key stage are larger than national.</a:t>
          </a:r>
        </a:p>
      </dgm:t>
    </dgm:pt>
    <dgm:pt modelId="{D5E9233F-4BBD-4EC2-B0DC-440B2C3AC664}" type="parTrans" cxnId="{B1265121-0982-46DE-AC52-F759F64DB0DA}">
      <dgm:prSet/>
      <dgm:spPr/>
      <dgm:t>
        <a:bodyPr/>
        <a:lstStyle/>
        <a:p>
          <a:endParaRPr lang="en-GB"/>
        </a:p>
      </dgm:t>
    </dgm:pt>
    <dgm:pt modelId="{D8488A92-37B7-4C02-8C65-B522E67F495A}" type="sibTrans" cxnId="{B1265121-0982-46DE-AC52-F759F64DB0DA}">
      <dgm:prSet/>
      <dgm:spPr/>
      <dgm:t>
        <a:bodyPr/>
        <a:lstStyle/>
        <a:p>
          <a:endParaRPr lang="en-GB"/>
        </a:p>
      </dgm:t>
    </dgm:pt>
    <dgm:pt modelId="{5C044129-6653-464A-84BE-624CEBD7B529}">
      <dgm:prSet/>
      <dgm:spPr/>
      <dgm:t>
        <a:bodyPr/>
        <a:lstStyle/>
        <a:p>
          <a:r>
            <a:rPr lang="en-GB"/>
            <a:t>In terms of comparison to other local authorities, Hertfordshire remains in the lowest quintile by most measures; the exceptions being at KS4</a:t>
          </a:r>
        </a:p>
      </dgm:t>
    </dgm:pt>
    <dgm:pt modelId="{7F7E3864-3731-486E-BB95-FAA6BBACDB94}" type="parTrans" cxnId="{9288723E-0A11-4B67-943D-40BF58280077}">
      <dgm:prSet/>
      <dgm:spPr/>
      <dgm:t>
        <a:bodyPr/>
        <a:lstStyle/>
        <a:p>
          <a:endParaRPr lang="en-GB"/>
        </a:p>
      </dgm:t>
    </dgm:pt>
    <dgm:pt modelId="{9440A59B-3CD3-4232-9854-3F69D7EB4FE3}" type="sibTrans" cxnId="{9288723E-0A11-4B67-943D-40BF58280077}">
      <dgm:prSet/>
      <dgm:spPr/>
      <dgm:t>
        <a:bodyPr/>
        <a:lstStyle/>
        <a:p>
          <a:endParaRPr lang="en-GB"/>
        </a:p>
      </dgm:t>
    </dgm:pt>
    <dgm:pt modelId="{ADDA643E-A590-4034-BB27-9C0555A45312}" type="pres">
      <dgm:prSet presAssocID="{540FC287-1646-4A47-8453-858611A5F123}" presName="linear" presStyleCnt="0">
        <dgm:presLayoutVars>
          <dgm:animLvl val="lvl"/>
          <dgm:resizeHandles val="exact"/>
        </dgm:presLayoutVars>
      </dgm:prSet>
      <dgm:spPr/>
    </dgm:pt>
    <dgm:pt modelId="{6371295A-7C3F-4423-A1B6-52DE955EA829}" type="pres">
      <dgm:prSet presAssocID="{EECF5D00-9485-4C94-AE98-DF3853824DC6}" presName="parentText" presStyleLbl="node1" presStyleIdx="0" presStyleCnt="3">
        <dgm:presLayoutVars>
          <dgm:chMax val="0"/>
          <dgm:bulletEnabled val="1"/>
        </dgm:presLayoutVars>
      </dgm:prSet>
      <dgm:spPr/>
    </dgm:pt>
    <dgm:pt modelId="{50B7A19A-D050-4E91-B5F2-E0EE4F0AF8DD}" type="pres">
      <dgm:prSet presAssocID="{CB27CD70-644A-493E-85CE-976AF2BEA09C}" presName="spacer" presStyleCnt="0"/>
      <dgm:spPr/>
    </dgm:pt>
    <dgm:pt modelId="{757657E1-B397-4476-A5B1-D7C58FD0B49B}" type="pres">
      <dgm:prSet presAssocID="{620084CE-4152-40E1-AD42-CF58D6E14631}" presName="parentText" presStyleLbl="node1" presStyleIdx="1" presStyleCnt="3">
        <dgm:presLayoutVars>
          <dgm:chMax val="0"/>
          <dgm:bulletEnabled val="1"/>
        </dgm:presLayoutVars>
      </dgm:prSet>
      <dgm:spPr/>
    </dgm:pt>
    <dgm:pt modelId="{9F34A2B4-B4DA-413F-BEE8-3F7A666532B6}" type="pres">
      <dgm:prSet presAssocID="{D8488A92-37B7-4C02-8C65-B522E67F495A}" presName="spacer" presStyleCnt="0"/>
      <dgm:spPr/>
    </dgm:pt>
    <dgm:pt modelId="{5D621263-9707-4930-B1DB-3F57AE97EFA8}" type="pres">
      <dgm:prSet presAssocID="{5C044129-6653-464A-84BE-624CEBD7B529}" presName="parentText" presStyleLbl="node1" presStyleIdx="2" presStyleCnt="3">
        <dgm:presLayoutVars>
          <dgm:chMax val="0"/>
          <dgm:bulletEnabled val="1"/>
        </dgm:presLayoutVars>
      </dgm:prSet>
      <dgm:spPr/>
    </dgm:pt>
  </dgm:ptLst>
  <dgm:cxnLst>
    <dgm:cxn modelId="{B1265121-0982-46DE-AC52-F759F64DB0DA}" srcId="{540FC287-1646-4A47-8453-858611A5F123}" destId="{620084CE-4152-40E1-AD42-CF58D6E14631}" srcOrd="1" destOrd="0" parTransId="{D5E9233F-4BBD-4EC2-B0DC-440B2C3AC664}" sibTransId="{D8488A92-37B7-4C02-8C65-B522E67F495A}"/>
    <dgm:cxn modelId="{9AB9DB2F-C331-42E3-8938-54FB0DF2947D}" type="presOf" srcId="{620084CE-4152-40E1-AD42-CF58D6E14631}" destId="{757657E1-B397-4476-A5B1-D7C58FD0B49B}" srcOrd="0" destOrd="0" presId="urn:microsoft.com/office/officeart/2005/8/layout/vList2"/>
    <dgm:cxn modelId="{9288723E-0A11-4B67-943D-40BF58280077}" srcId="{540FC287-1646-4A47-8453-858611A5F123}" destId="{5C044129-6653-464A-84BE-624CEBD7B529}" srcOrd="2" destOrd="0" parTransId="{7F7E3864-3731-486E-BB95-FAA6BBACDB94}" sibTransId="{9440A59B-3CD3-4232-9854-3F69D7EB4FE3}"/>
    <dgm:cxn modelId="{155C1E4C-F0C1-4E5C-BEAB-B2ADA20E338E}" type="presOf" srcId="{EECF5D00-9485-4C94-AE98-DF3853824DC6}" destId="{6371295A-7C3F-4423-A1B6-52DE955EA829}" srcOrd="0" destOrd="0" presId="urn:microsoft.com/office/officeart/2005/8/layout/vList2"/>
    <dgm:cxn modelId="{00DFD64E-E178-4008-AFF7-2092940A4452}" type="presOf" srcId="{540FC287-1646-4A47-8453-858611A5F123}" destId="{ADDA643E-A590-4034-BB27-9C0555A45312}" srcOrd="0" destOrd="0" presId="urn:microsoft.com/office/officeart/2005/8/layout/vList2"/>
    <dgm:cxn modelId="{F2806888-CD87-4566-8F6B-DCA133F89435}" type="presOf" srcId="{5C044129-6653-464A-84BE-624CEBD7B529}" destId="{5D621263-9707-4930-B1DB-3F57AE97EFA8}" srcOrd="0" destOrd="0" presId="urn:microsoft.com/office/officeart/2005/8/layout/vList2"/>
    <dgm:cxn modelId="{A6113E9A-AF56-46FF-97B9-EF7B5C5F5E46}" srcId="{540FC287-1646-4A47-8453-858611A5F123}" destId="{EECF5D00-9485-4C94-AE98-DF3853824DC6}" srcOrd="0" destOrd="0" parTransId="{28A38013-C5E9-4ACB-85D8-AAD4029FAD81}" sibTransId="{CB27CD70-644A-493E-85CE-976AF2BEA09C}"/>
    <dgm:cxn modelId="{E5B04073-8060-4329-A4DB-0DE015D89397}" type="presParOf" srcId="{ADDA643E-A590-4034-BB27-9C0555A45312}" destId="{6371295A-7C3F-4423-A1B6-52DE955EA829}" srcOrd="0" destOrd="0" presId="urn:microsoft.com/office/officeart/2005/8/layout/vList2"/>
    <dgm:cxn modelId="{3F0D1442-DB75-4136-8C26-EE8A3F2DA308}" type="presParOf" srcId="{ADDA643E-A590-4034-BB27-9C0555A45312}" destId="{50B7A19A-D050-4E91-B5F2-E0EE4F0AF8DD}" srcOrd="1" destOrd="0" presId="urn:microsoft.com/office/officeart/2005/8/layout/vList2"/>
    <dgm:cxn modelId="{05B0E2E0-5F39-4A25-8D5E-0A4CFA4A8E82}" type="presParOf" srcId="{ADDA643E-A590-4034-BB27-9C0555A45312}" destId="{757657E1-B397-4476-A5B1-D7C58FD0B49B}" srcOrd="2" destOrd="0" presId="urn:microsoft.com/office/officeart/2005/8/layout/vList2"/>
    <dgm:cxn modelId="{585EF381-40DF-4956-957D-B8312747F140}" type="presParOf" srcId="{ADDA643E-A590-4034-BB27-9C0555A45312}" destId="{9F34A2B4-B4DA-413F-BEE8-3F7A666532B6}" srcOrd="3" destOrd="0" presId="urn:microsoft.com/office/officeart/2005/8/layout/vList2"/>
    <dgm:cxn modelId="{800549DA-12C6-436D-A3B4-70EC3A22F017}" type="presParOf" srcId="{ADDA643E-A590-4034-BB27-9C0555A45312}" destId="{5D621263-9707-4930-B1DB-3F57AE97EFA8}"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73CDF4-7EC7-4697-9B8F-2FA2AA6A2C99}"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GB"/>
        </a:p>
      </dgm:t>
    </dgm:pt>
    <dgm:pt modelId="{D4F02D23-2022-48CE-82F4-596198E39C24}">
      <dgm:prSet/>
      <dgm:spPr/>
      <dgm:t>
        <a:bodyPr/>
        <a:lstStyle/>
        <a:p>
          <a:r>
            <a:rPr lang="en-GB" b="1" i="0" dirty="0"/>
            <a:t>Do you have any advice to support a family which is just about managing financially but needs help to pay for prescriptions?  The parent has been prescribed three items each month, which total of £38. To give you some background, the parent believes they are not entitled to free prescriptions and this injury could take up to six months to heal</a:t>
          </a:r>
          <a:r>
            <a:rPr lang="en-GB" b="0" i="0" dirty="0"/>
            <a:t>.</a:t>
          </a:r>
          <a:endParaRPr lang="en-GB" dirty="0"/>
        </a:p>
      </dgm:t>
    </dgm:pt>
    <dgm:pt modelId="{D0B00314-B65C-4E82-823E-DDAD1619F110}" type="parTrans" cxnId="{9B4619FE-C283-4FA0-966D-66797CE1ABEA}">
      <dgm:prSet/>
      <dgm:spPr/>
      <dgm:t>
        <a:bodyPr/>
        <a:lstStyle/>
        <a:p>
          <a:endParaRPr lang="en-GB"/>
        </a:p>
      </dgm:t>
    </dgm:pt>
    <dgm:pt modelId="{DB7957C1-CE00-402B-943D-F563A423A810}" type="sibTrans" cxnId="{9B4619FE-C283-4FA0-966D-66797CE1ABEA}">
      <dgm:prSet/>
      <dgm:spPr/>
      <dgm:t>
        <a:bodyPr/>
        <a:lstStyle/>
        <a:p>
          <a:endParaRPr lang="en-GB"/>
        </a:p>
      </dgm:t>
    </dgm:pt>
    <dgm:pt modelId="{05500972-F95A-46C9-AFC7-D05C65EA675E}" type="pres">
      <dgm:prSet presAssocID="{CC73CDF4-7EC7-4697-9B8F-2FA2AA6A2C99}" presName="linear" presStyleCnt="0">
        <dgm:presLayoutVars>
          <dgm:animLvl val="lvl"/>
          <dgm:resizeHandles val="exact"/>
        </dgm:presLayoutVars>
      </dgm:prSet>
      <dgm:spPr/>
    </dgm:pt>
    <dgm:pt modelId="{529784AD-B54B-41DC-B4C0-2DD0C458734B}" type="pres">
      <dgm:prSet presAssocID="{D4F02D23-2022-48CE-82F4-596198E39C24}" presName="parentText" presStyleLbl="node1" presStyleIdx="0" presStyleCnt="1" custLinFactNeighborX="174" custLinFactNeighborY="452">
        <dgm:presLayoutVars>
          <dgm:chMax val="0"/>
          <dgm:bulletEnabled val="1"/>
        </dgm:presLayoutVars>
      </dgm:prSet>
      <dgm:spPr/>
    </dgm:pt>
  </dgm:ptLst>
  <dgm:cxnLst>
    <dgm:cxn modelId="{9F8764AD-267C-4B77-BAAE-11350B8B9B78}" type="presOf" srcId="{CC73CDF4-7EC7-4697-9B8F-2FA2AA6A2C99}" destId="{05500972-F95A-46C9-AFC7-D05C65EA675E}" srcOrd="0" destOrd="0" presId="urn:microsoft.com/office/officeart/2005/8/layout/vList2"/>
    <dgm:cxn modelId="{555362FC-9B12-40E7-91B8-34A2F008CAE1}" type="presOf" srcId="{D4F02D23-2022-48CE-82F4-596198E39C24}" destId="{529784AD-B54B-41DC-B4C0-2DD0C458734B}" srcOrd="0" destOrd="0" presId="urn:microsoft.com/office/officeart/2005/8/layout/vList2"/>
    <dgm:cxn modelId="{9B4619FE-C283-4FA0-966D-66797CE1ABEA}" srcId="{CC73CDF4-7EC7-4697-9B8F-2FA2AA6A2C99}" destId="{D4F02D23-2022-48CE-82F4-596198E39C24}" srcOrd="0" destOrd="0" parTransId="{D0B00314-B65C-4E82-823E-DDAD1619F110}" sibTransId="{DB7957C1-CE00-402B-943D-F563A423A810}"/>
    <dgm:cxn modelId="{8AEC83E1-C390-464A-8506-83B640C3473F}" type="presParOf" srcId="{05500972-F95A-46C9-AFC7-D05C65EA675E}" destId="{529784AD-B54B-41DC-B4C0-2DD0C458734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F07C0A-CF5D-491C-8E20-FFC9B65E542D}"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GB"/>
        </a:p>
      </dgm:t>
    </dgm:pt>
    <dgm:pt modelId="{31774C7A-CB21-4AD1-877E-24E742C6F708}">
      <dgm:prSet/>
      <dgm:spPr/>
      <dgm:t>
        <a:bodyPr/>
        <a:lstStyle/>
        <a:p>
          <a:r>
            <a:rPr lang="en-GB" b="1" i="0" dirty="0"/>
            <a:t>At my school, we subsidise trips for parents of pupils eligible for Free School Meals but we know that there are parents who are not eligible who cannot afford to pay trip costs. What can we do to support them?</a:t>
          </a:r>
          <a:endParaRPr lang="en-GB" dirty="0"/>
        </a:p>
      </dgm:t>
    </dgm:pt>
    <dgm:pt modelId="{D5C409D3-6012-4067-87A5-CEFCD4CCDA63}" type="parTrans" cxnId="{3B4DE542-6339-426D-A721-231869762738}">
      <dgm:prSet/>
      <dgm:spPr/>
      <dgm:t>
        <a:bodyPr/>
        <a:lstStyle/>
        <a:p>
          <a:endParaRPr lang="en-GB"/>
        </a:p>
      </dgm:t>
    </dgm:pt>
    <dgm:pt modelId="{449E6DF2-D142-4E47-813A-443CE94AD979}" type="sibTrans" cxnId="{3B4DE542-6339-426D-A721-231869762738}">
      <dgm:prSet/>
      <dgm:spPr/>
      <dgm:t>
        <a:bodyPr/>
        <a:lstStyle/>
        <a:p>
          <a:endParaRPr lang="en-GB"/>
        </a:p>
      </dgm:t>
    </dgm:pt>
    <dgm:pt modelId="{957BF2AC-8024-4D39-864E-1127CBCA0D05}" type="pres">
      <dgm:prSet presAssocID="{C1F07C0A-CF5D-491C-8E20-FFC9B65E542D}" presName="linear" presStyleCnt="0">
        <dgm:presLayoutVars>
          <dgm:animLvl val="lvl"/>
          <dgm:resizeHandles val="exact"/>
        </dgm:presLayoutVars>
      </dgm:prSet>
      <dgm:spPr/>
    </dgm:pt>
    <dgm:pt modelId="{7B7198CD-B93A-4CE7-BDB4-33CD46FAC43B}" type="pres">
      <dgm:prSet presAssocID="{31774C7A-CB21-4AD1-877E-24E742C6F708}" presName="parentText" presStyleLbl="node1" presStyleIdx="0" presStyleCnt="1" custLinFactNeighborX="-800" custLinFactNeighborY="-32540">
        <dgm:presLayoutVars>
          <dgm:chMax val="0"/>
          <dgm:bulletEnabled val="1"/>
        </dgm:presLayoutVars>
      </dgm:prSet>
      <dgm:spPr/>
    </dgm:pt>
  </dgm:ptLst>
  <dgm:cxnLst>
    <dgm:cxn modelId="{A075AD2C-F3AF-484F-B72F-6910C2A02EF6}" type="presOf" srcId="{31774C7A-CB21-4AD1-877E-24E742C6F708}" destId="{7B7198CD-B93A-4CE7-BDB4-33CD46FAC43B}" srcOrd="0" destOrd="0" presId="urn:microsoft.com/office/officeart/2005/8/layout/vList2"/>
    <dgm:cxn modelId="{3B4DE542-6339-426D-A721-231869762738}" srcId="{C1F07C0A-CF5D-491C-8E20-FFC9B65E542D}" destId="{31774C7A-CB21-4AD1-877E-24E742C6F708}" srcOrd="0" destOrd="0" parTransId="{D5C409D3-6012-4067-87A5-CEFCD4CCDA63}" sibTransId="{449E6DF2-D142-4E47-813A-443CE94AD979}"/>
    <dgm:cxn modelId="{6079114F-6E3A-4DF0-97AD-E3609C553BE5}" type="presOf" srcId="{C1F07C0A-CF5D-491C-8E20-FFC9B65E542D}" destId="{957BF2AC-8024-4D39-864E-1127CBCA0D05}" srcOrd="0" destOrd="0" presId="urn:microsoft.com/office/officeart/2005/8/layout/vList2"/>
    <dgm:cxn modelId="{732D3C77-2BA5-4676-BBEC-A3ED22C58452}" type="presParOf" srcId="{957BF2AC-8024-4D39-864E-1127CBCA0D05}" destId="{7B7198CD-B93A-4CE7-BDB4-33CD46FAC43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2459D51-7B73-45DC-AB4D-045F6D539CD2}"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GB"/>
        </a:p>
      </dgm:t>
    </dgm:pt>
    <dgm:pt modelId="{24DF761E-C137-4A72-B755-17624BC6B65A}">
      <dgm:prSet/>
      <dgm:spPr/>
      <dgm:t>
        <a:bodyPr/>
        <a:lstStyle/>
        <a:p>
          <a:r>
            <a:rPr lang="en-GB" b="1" i="0" dirty="0"/>
            <a:t>We have a wonderful PTA at our school. The parents who run it give so much time to support the pupils and they are always thinking up new ideas for fundraising to help the school budget. But I’m worried that not all families are able to access the events they run due to the costs. The other week, they put on a disco for Year 7s to help them settle in. But it cost £6 and then snacks and drinks were charged on top of that.  I don’t want to dampen their enthusiasm and the extra funds are really useful. What do you advise?</a:t>
          </a:r>
          <a:endParaRPr lang="en-GB" dirty="0"/>
        </a:p>
      </dgm:t>
    </dgm:pt>
    <dgm:pt modelId="{9D32288D-312E-47C5-850A-F18014FFC954}" type="parTrans" cxnId="{95F4E54D-8E4F-4EB7-838A-F435F45BB99B}">
      <dgm:prSet/>
      <dgm:spPr/>
      <dgm:t>
        <a:bodyPr/>
        <a:lstStyle/>
        <a:p>
          <a:endParaRPr lang="en-GB"/>
        </a:p>
      </dgm:t>
    </dgm:pt>
    <dgm:pt modelId="{4962F27A-E646-4338-A133-44E38A24A7B1}" type="sibTrans" cxnId="{95F4E54D-8E4F-4EB7-838A-F435F45BB99B}">
      <dgm:prSet/>
      <dgm:spPr/>
      <dgm:t>
        <a:bodyPr/>
        <a:lstStyle/>
        <a:p>
          <a:endParaRPr lang="en-GB"/>
        </a:p>
      </dgm:t>
    </dgm:pt>
    <dgm:pt modelId="{1939F19E-49EA-4DA1-943D-F6DBEBC91779}" type="pres">
      <dgm:prSet presAssocID="{A2459D51-7B73-45DC-AB4D-045F6D539CD2}" presName="linear" presStyleCnt="0">
        <dgm:presLayoutVars>
          <dgm:animLvl val="lvl"/>
          <dgm:resizeHandles val="exact"/>
        </dgm:presLayoutVars>
      </dgm:prSet>
      <dgm:spPr/>
    </dgm:pt>
    <dgm:pt modelId="{A2C66119-D941-40C4-AA26-716D6872AE41}" type="pres">
      <dgm:prSet presAssocID="{24DF761E-C137-4A72-B755-17624BC6B65A}" presName="parentText" presStyleLbl="node1" presStyleIdx="0" presStyleCnt="1" custLinFactNeighborX="1865" custLinFactNeighborY="-12885">
        <dgm:presLayoutVars>
          <dgm:chMax val="0"/>
          <dgm:bulletEnabled val="1"/>
        </dgm:presLayoutVars>
      </dgm:prSet>
      <dgm:spPr/>
    </dgm:pt>
  </dgm:ptLst>
  <dgm:cxnLst>
    <dgm:cxn modelId="{2F3C1468-EFA8-404C-A70B-48C7C5207727}" type="presOf" srcId="{24DF761E-C137-4A72-B755-17624BC6B65A}" destId="{A2C66119-D941-40C4-AA26-716D6872AE41}" srcOrd="0" destOrd="0" presId="urn:microsoft.com/office/officeart/2005/8/layout/vList2"/>
    <dgm:cxn modelId="{95F4E54D-8E4F-4EB7-838A-F435F45BB99B}" srcId="{A2459D51-7B73-45DC-AB4D-045F6D539CD2}" destId="{24DF761E-C137-4A72-B755-17624BC6B65A}" srcOrd="0" destOrd="0" parTransId="{9D32288D-312E-47C5-850A-F18014FFC954}" sibTransId="{4962F27A-E646-4338-A133-44E38A24A7B1}"/>
    <dgm:cxn modelId="{1086E799-45CD-4A7D-948F-A8C6E8B4A536}" type="presOf" srcId="{A2459D51-7B73-45DC-AB4D-045F6D539CD2}" destId="{1939F19E-49EA-4DA1-943D-F6DBEBC91779}" srcOrd="0" destOrd="0" presId="urn:microsoft.com/office/officeart/2005/8/layout/vList2"/>
    <dgm:cxn modelId="{CADAA9C4-416C-4C9C-839A-29C3F69E04D2}" type="presParOf" srcId="{1939F19E-49EA-4DA1-943D-F6DBEBC91779}" destId="{A2C66119-D941-40C4-AA26-716D6872AE4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1EE2D1-7680-4D02-A91B-1E0A7FF0F53A}">
      <dsp:nvSpPr>
        <dsp:cNvPr id="0" name=""/>
        <dsp:cNvSpPr/>
      </dsp:nvSpPr>
      <dsp:spPr>
        <a:xfrm>
          <a:off x="0" y="7199"/>
          <a:ext cx="8999538" cy="1216800"/>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0" i="0" kern="1200" dirty="0"/>
            <a:t>I am a single parent who works part time on low income and due to not receiving certain benefits and my salary being above threshold I am not eligible for any extra financial support. </a:t>
          </a:r>
          <a:endParaRPr lang="en-GB" sz="2000" kern="1200" dirty="0"/>
        </a:p>
      </dsp:txBody>
      <dsp:txXfrm>
        <a:off x="59399" y="66598"/>
        <a:ext cx="8880740" cy="1098002"/>
      </dsp:txXfrm>
    </dsp:sp>
    <dsp:sp modelId="{7A36E64C-E868-420E-B5B3-69B0C1DF2064}">
      <dsp:nvSpPr>
        <dsp:cNvPr id="0" name=""/>
        <dsp:cNvSpPr/>
      </dsp:nvSpPr>
      <dsp:spPr>
        <a:xfrm>
          <a:off x="0" y="1281599"/>
          <a:ext cx="8999538" cy="1216800"/>
        </a:xfrm>
        <a:prstGeom prst="roundRect">
          <a:avLst/>
        </a:prstGeom>
        <a:gradFill rotWithShape="0">
          <a:gsLst>
            <a:gs pos="0">
              <a:schemeClr val="accent4">
                <a:hueOff val="-1311920"/>
                <a:satOff val="-40667"/>
                <a:lumOff val="16764"/>
                <a:alphaOff val="0"/>
                <a:tint val="50000"/>
                <a:satMod val="300000"/>
              </a:schemeClr>
            </a:gs>
            <a:gs pos="35000">
              <a:schemeClr val="accent4">
                <a:hueOff val="-1311920"/>
                <a:satOff val="-40667"/>
                <a:lumOff val="16764"/>
                <a:alphaOff val="0"/>
                <a:tint val="37000"/>
                <a:satMod val="300000"/>
              </a:schemeClr>
            </a:gs>
            <a:gs pos="100000">
              <a:schemeClr val="accent4">
                <a:hueOff val="-1311920"/>
                <a:satOff val="-40667"/>
                <a:lumOff val="1676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0" i="0" kern="1200"/>
            <a:t>I have had to use credit cards and borrow money from family to pay for school and extracurricular activities. I do not want my child to miss out so there is pressure to do this. </a:t>
          </a:r>
          <a:endParaRPr lang="en-GB" sz="2000" kern="1200"/>
        </a:p>
      </dsp:txBody>
      <dsp:txXfrm>
        <a:off x="59399" y="1340998"/>
        <a:ext cx="8880740" cy="1098002"/>
      </dsp:txXfrm>
    </dsp:sp>
    <dsp:sp modelId="{7843E46C-C513-4C86-B735-01FEA58377ED}">
      <dsp:nvSpPr>
        <dsp:cNvPr id="0" name=""/>
        <dsp:cNvSpPr/>
      </dsp:nvSpPr>
      <dsp:spPr>
        <a:xfrm>
          <a:off x="0" y="2556000"/>
          <a:ext cx="8999538" cy="1216800"/>
        </a:xfrm>
        <a:prstGeom prst="roundRect">
          <a:avLst/>
        </a:prstGeom>
        <a:gradFill rotWithShape="0">
          <a:gsLst>
            <a:gs pos="0">
              <a:schemeClr val="accent4">
                <a:hueOff val="-2623841"/>
                <a:satOff val="-81334"/>
                <a:lumOff val="33529"/>
                <a:alphaOff val="0"/>
                <a:tint val="50000"/>
                <a:satMod val="300000"/>
              </a:schemeClr>
            </a:gs>
            <a:gs pos="35000">
              <a:schemeClr val="accent4">
                <a:hueOff val="-2623841"/>
                <a:satOff val="-81334"/>
                <a:lumOff val="33529"/>
                <a:alphaOff val="0"/>
                <a:tint val="37000"/>
                <a:satMod val="300000"/>
              </a:schemeClr>
            </a:gs>
            <a:gs pos="100000">
              <a:schemeClr val="accent4">
                <a:hueOff val="-2623841"/>
                <a:satOff val="-81334"/>
                <a:lumOff val="3352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0" i="0" kern="1200"/>
            <a:t>School costs equate to almost the entirety of our spare income. So as a mother, I go without hobbies or new clothes, to allow my 2 children to take part in all the trips, activities, sports and music lessons on offer.</a:t>
          </a:r>
          <a:endParaRPr lang="en-GB" sz="2000" kern="1200"/>
        </a:p>
      </dsp:txBody>
      <dsp:txXfrm>
        <a:off x="59399" y="2615399"/>
        <a:ext cx="8880740"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1295A-7C3F-4423-A1B6-52DE955EA829}">
      <dsp:nvSpPr>
        <dsp:cNvPr id="0" name=""/>
        <dsp:cNvSpPr/>
      </dsp:nvSpPr>
      <dsp:spPr>
        <a:xfrm>
          <a:off x="0" y="339228"/>
          <a:ext cx="6099715" cy="1095120"/>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At primary, nationally the attainment gap between disadvantaged pupils and their better-off peers stopped growing but it remains far above pre-pandemic levels.</a:t>
          </a:r>
        </a:p>
      </dsp:txBody>
      <dsp:txXfrm>
        <a:off x="53459" y="392687"/>
        <a:ext cx="5992797" cy="988202"/>
      </dsp:txXfrm>
    </dsp:sp>
    <dsp:sp modelId="{757657E1-B397-4476-A5B1-D7C58FD0B49B}">
      <dsp:nvSpPr>
        <dsp:cNvPr id="0" name=""/>
        <dsp:cNvSpPr/>
      </dsp:nvSpPr>
      <dsp:spPr>
        <a:xfrm>
          <a:off x="0" y="1486188"/>
          <a:ext cx="6099715" cy="1095120"/>
        </a:xfrm>
        <a:prstGeom prst="roundRect">
          <a:avLst/>
        </a:prstGeom>
        <a:gradFill rotWithShape="0">
          <a:gsLst>
            <a:gs pos="0">
              <a:schemeClr val="accent4">
                <a:hueOff val="-1311920"/>
                <a:satOff val="-40667"/>
                <a:lumOff val="16764"/>
                <a:alphaOff val="0"/>
                <a:tint val="50000"/>
                <a:satMod val="300000"/>
              </a:schemeClr>
            </a:gs>
            <a:gs pos="35000">
              <a:schemeClr val="accent4">
                <a:hueOff val="-1311920"/>
                <a:satOff val="-40667"/>
                <a:lumOff val="16764"/>
                <a:alphaOff val="0"/>
                <a:tint val="37000"/>
                <a:satMod val="300000"/>
              </a:schemeClr>
            </a:gs>
            <a:gs pos="100000">
              <a:schemeClr val="accent4">
                <a:hueOff val="-1311920"/>
                <a:satOff val="-40667"/>
                <a:lumOff val="1676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In Hertfordshire, the following tables show the gaps at each key stage are larger than national.</a:t>
          </a:r>
        </a:p>
      </dsp:txBody>
      <dsp:txXfrm>
        <a:off x="53459" y="1539647"/>
        <a:ext cx="5992797" cy="988202"/>
      </dsp:txXfrm>
    </dsp:sp>
    <dsp:sp modelId="{5D621263-9707-4930-B1DB-3F57AE97EFA8}">
      <dsp:nvSpPr>
        <dsp:cNvPr id="0" name=""/>
        <dsp:cNvSpPr/>
      </dsp:nvSpPr>
      <dsp:spPr>
        <a:xfrm>
          <a:off x="0" y="2633148"/>
          <a:ext cx="6099715" cy="1095120"/>
        </a:xfrm>
        <a:prstGeom prst="roundRect">
          <a:avLst/>
        </a:prstGeom>
        <a:gradFill rotWithShape="0">
          <a:gsLst>
            <a:gs pos="0">
              <a:schemeClr val="accent4">
                <a:hueOff val="-2623841"/>
                <a:satOff val="-81334"/>
                <a:lumOff val="33529"/>
                <a:alphaOff val="0"/>
                <a:tint val="50000"/>
                <a:satMod val="300000"/>
              </a:schemeClr>
            </a:gs>
            <a:gs pos="35000">
              <a:schemeClr val="accent4">
                <a:hueOff val="-2623841"/>
                <a:satOff val="-81334"/>
                <a:lumOff val="33529"/>
                <a:alphaOff val="0"/>
                <a:tint val="37000"/>
                <a:satMod val="300000"/>
              </a:schemeClr>
            </a:gs>
            <a:gs pos="100000">
              <a:schemeClr val="accent4">
                <a:hueOff val="-2623841"/>
                <a:satOff val="-81334"/>
                <a:lumOff val="3352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In terms of comparison to other local authorities, Hertfordshire remains in the lowest quintile by most measures; the exceptions being at KS4</a:t>
          </a:r>
        </a:p>
      </dsp:txBody>
      <dsp:txXfrm>
        <a:off x="53459" y="2686607"/>
        <a:ext cx="5992797" cy="9882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784AD-B54B-41DC-B4C0-2DD0C458734B}">
      <dsp:nvSpPr>
        <dsp:cNvPr id="0" name=""/>
        <dsp:cNvSpPr/>
      </dsp:nvSpPr>
      <dsp:spPr>
        <a:xfrm>
          <a:off x="0" y="72024"/>
          <a:ext cx="8999538" cy="366912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b="1" i="0" kern="1200" dirty="0"/>
            <a:t>Do you have any advice to support a family which is just about managing financially but needs help to pay for prescriptions?  The parent has been prescribed three items each month, which total of £38. To give you some background, the parent believes they are not entitled to free prescriptions and this injury could take up to six months to heal</a:t>
          </a:r>
          <a:r>
            <a:rPr lang="en-GB" sz="2800" b="0" i="0" kern="1200" dirty="0"/>
            <a:t>.</a:t>
          </a:r>
          <a:endParaRPr lang="en-GB" sz="2800" kern="1200" dirty="0"/>
        </a:p>
      </dsp:txBody>
      <dsp:txXfrm>
        <a:off x="179112" y="251136"/>
        <a:ext cx="8641314" cy="33108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7198CD-B93A-4CE7-BDB4-33CD46FAC43B}">
      <dsp:nvSpPr>
        <dsp:cNvPr id="0" name=""/>
        <dsp:cNvSpPr/>
      </dsp:nvSpPr>
      <dsp:spPr>
        <a:xfrm>
          <a:off x="0" y="0"/>
          <a:ext cx="8999538" cy="307008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b="1" i="0" kern="1200" dirty="0"/>
            <a:t>At my school, we subsidise trips for parents of pupils eligible for Free School Meals but we know that there are parents who are not eligible who cannot afford to pay trip costs. What can we do to support them?</a:t>
          </a:r>
          <a:endParaRPr lang="en-GB" sz="3200" kern="1200" dirty="0"/>
        </a:p>
      </dsp:txBody>
      <dsp:txXfrm>
        <a:off x="149869" y="149869"/>
        <a:ext cx="8699800" cy="27703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C66119-D941-40C4-AA26-716D6872AE41}">
      <dsp:nvSpPr>
        <dsp:cNvPr id="0" name=""/>
        <dsp:cNvSpPr/>
      </dsp:nvSpPr>
      <dsp:spPr>
        <a:xfrm>
          <a:off x="0" y="0"/>
          <a:ext cx="9348624" cy="37065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b="1" i="0" kern="1200" dirty="0"/>
            <a:t>We have a wonderful PTA at our school. The parents who run it give so much time to support the pupils and they are always thinking up new ideas for fundraising to help the school budget. But I’m worried that not all families are able to access the events they run due to the costs. The other week, they put on a disco for Year 7s to help them settle in. But it cost £6 and then snacks and drinks were charged on top of that.  I don’t want to dampen their enthusiasm and the extra funds are really useful. What do you advise?</a:t>
          </a:r>
          <a:endParaRPr lang="en-GB" sz="2200" kern="1200" dirty="0"/>
        </a:p>
      </dsp:txBody>
      <dsp:txXfrm>
        <a:off x="180939" y="180939"/>
        <a:ext cx="8986746" cy="334468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sz="1100" dirty="0">
              <a:latin typeface="Nunito Sans" pitchFamily="2"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16337E6-6BEA-4891-BA4C-03122E4F3692}" type="datetimeFigureOut">
              <a:rPr lang="en-GB" sz="1100" smtClean="0">
                <a:latin typeface="Nunito Sans" pitchFamily="2" charset="0"/>
              </a:rPr>
              <a:t>09/01/2024</a:t>
            </a:fld>
            <a:endParaRPr lang="en-GB" sz="1100" dirty="0">
              <a:latin typeface="Nunito Sans" pitchFamily="2"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sz="1100" dirty="0">
              <a:latin typeface="Nunito Sans" pitchFamily="2"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43F079-8787-42C7-A1E2-F3AB77833DF5}" type="slidenum">
              <a:rPr lang="en-GB" sz="1100" smtClean="0">
                <a:latin typeface="Nunito Sans" pitchFamily="2" charset="0"/>
              </a:rPr>
              <a:t>‹#›</a:t>
            </a:fld>
            <a:endParaRPr lang="en-GB" sz="1100" dirty="0">
              <a:latin typeface="Nunito Sans" pitchFamily="2" charset="0"/>
            </a:endParaRPr>
          </a:p>
        </p:txBody>
      </p:sp>
    </p:spTree>
    <p:extLst>
      <p:ext uri="{BB962C8B-B14F-4D97-AF65-F5344CB8AC3E}">
        <p14:creationId xmlns:p14="http://schemas.microsoft.com/office/powerpoint/2010/main" val="1040537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nchor="ctr" anchorCtr="0"/>
          <a:lstStyle>
            <a:lvl1pPr algn="l">
              <a:defRPr sz="1100" b="0" i="0">
                <a:latin typeface="Nunito Sans" pitchFamily="2"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nchor="ctr" anchorCtr="0"/>
          <a:lstStyle>
            <a:lvl1pPr algn="r">
              <a:defRPr sz="1100" b="0" i="0">
                <a:latin typeface="Nunito Sans" pitchFamily="2" charset="0"/>
              </a:defRPr>
            </a:lvl1pPr>
          </a:lstStyle>
          <a:p>
            <a:fld id="{3BEE73F2-55BE-4DED-BD00-A7CC6FAF8851}" type="datetimeFigureOut">
              <a:rPr lang="en-GB" smtClean="0"/>
              <a:pPr/>
              <a:t>09/01/2024</a:t>
            </a:fld>
            <a:endParaRPr lang="en-GB" dirty="0"/>
          </a:p>
        </p:txBody>
      </p:sp>
      <p:sp>
        <p:nvSpPr>
          <p:cNvPr id="4" name="Slide Image Placeholder 3"/>
          <p:cNvSpPr>
            <a:spLocks noGrp="1" noRot="1" noChangeAspect="1"/>
          </p:cNvSpPr>
          <p:nvPr>
            <p:ph type="sldImg" idx="2"/>
          </p:nvPr>
        </p:nvSpPr>
        <p:spPr>
          <a:xfrm>
            <a:off x="1485900" y="448585"/>
            <a:ext cx="3751312" cy="2110113"/>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332656" y="2627783"/>
            <a:ext cx="6192688" cy="6057429"/>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ctr" anchorCtr="0"/>
          <a:lstStyle>
            <a:lvl1pPr algn="l">
              <a:defRPr sz="1100" b="0" i="0">
                <a:latin typeface="Nunito Sans" pitchFamily="2"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ctr" anchorCtr="0"/>
          <a:lstStyle>
            <a:lvl1pPr algn="r">
              <a:defRPr sz="1100" b="0" i="0">
                <a:latin typeface="Nunito Sans" pitchFamily="2" charset="0"/>
              </a:defRPr>
            </a:lvl1pPr>
          </a:lstStyle>
          <a:p>
            <a:fld id="{53DFBC5D-9444-4997-B900-DD869E0474B9}" type="slidenum">
              <a:rPr lang="en-GB" smtClean="0"/>
              <a:pPr/>
              <a:t>‹#›</a:t>
            </a:fld>
            <a:endParaRPr lang="en-GB" dirty="0"/>
          </a:p>
        </p:txBody>
      </p:sp>
    </p:spTree>
    <p:extLst>
      <p:ext uri="{BB962C8B-B14F-4D97-AF65-F5344CB8AC3E}">
        <p14:creationId xmlns:p14="http://schemas.microsoft.com/office/powerpoint/2010/main" val="2974262425"/>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spcAft>
        <a:spcPts val="600"/>
      </a:spcAft>
      <a:buFont typeface="Arial" panose="020B0604020202020204" pitchFamily="34" charset="0"/>
      <a:buChar char="•"/>
      <a:defRPr sz="1200" b="0" i="0" kern="1200">
        <a:solidFill>
          <a:schemeClr val="tx1"/>
        </a:solidFill>
        <a:latin typeface="Nunito Sans" pitchFamily="2" charset="0"/>
        <a:ea typeface="+mn-ea"/>
        <a:cs typeface="+mn-cs"/>
      </a:defRPr>
    </a:lvl1pPr>
    <a:lvl2pPr marL="361950" indent="-171450" algn="l" defTabSz="914400" rtl="0" eaLnBrk="1" latinLnBrk="0" hangingPunct="1">
      <a:spcAft>
        <a:spcPts val="600"/>
      </a:spcAft>
      <a:buFont typeface="Wingdings" panose="05000000000000000000" pitchFamily="2" charset="2"/>
      <a:buChar char="§"/>
      <a:defRPr sz="1200" b="0" i="0" kern="1200">
        <a:solidFill>
          <a:schemeClr val="tx1"/>
        </a:solidFill>
        <a:latin typeface="Nunito Sans" pitchFamily="2" charset="0"/>
        <a:ea typeface="+mn-ea"/>
        <a:cs typeface="+mn-cs"/>
      </a:defRPr>
    </a:lvl2pPr>
    <a:lvl3pPr marL="541338" indent="-171450" algn="l" defTabSz="914400" rtl="0" eaLnBrk="1" latinLnBrk="0" hangingPunct="1">
      <a:spcAft>
        <a:spcPts val="600"/>
      </a:spcAft>
      <a:buFont typeface="Nunito Sans" pitchFamily="2" charset="0"/>
      <a:buChar char="‐"/>
      <a:defRPr sz="1200" b="0" i="0" kern="1200">
        <a:solidFill>
          <a:schemeClr val="tx1"/>
        </a:solidFill>
        <a:latin typeface="Nunito Sans" pitchFamily="2" charset="0"/>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assets.publishing.service.gov.uk/media/5f7ee42be90e07741264a0cb/Governance_Handbook_FINAL.pdf" TargetMode="External"/><Relationship Id="rId7" Type="http://schemas.openxmlformats.org/officeDocument/2006/relationships/hyperlink" Target="https://www.nga.org.uk/knowledge-centre/disadvantage-in-education#toolkits"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www.nga.org.uk/media/ohabhjys/nga-widening-lens-disadvantage-20221124.pdf" TargetMode="External"/><Relationship Id="rId5" Type="http://schemas.openxmlformats.org/officeDocument/2006/relationships/hyperlink" Target="https://www.nga.org.uk/news-views/directory/disadvantage-widening-the-lens/" TargetMode="External"/><Relationship Id="rId4" Type="http://schemas.openxmlformats.org/officeDocument/2006/relationships/hyperlink" Target="https://d2tic4wvo1iusb.cloudfront.net/production/documents/guidance-for-teachers/pupil-premium/Pupil-Premium-resource-Discussion-Prompt.pdf?v=1697192881"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5900" y="449263"/>
            <a:ext cx="3751263" cy="2109787"/>
          </a:xfrm>
        </p:spPr>
      </p:sp>
      <p:sp>
        <p:nvSpPr>
          <p:cNvPr id="3" name="Notes Placeholder 2"/>
          <p:cNvSpPr>
            <a:spLocks noGrp="1"/>
          </p:cNvSpPr>
          <p:nvPr>
            <p:ph type="body" idx="1"/>
          </p:nvPr>
        </p:nvSpPr>
        <p:spPr/>
        <p:txBody>
          <a:bodyPr/>
          <a:lstStyle/>
          <a:p>
            <a:r>
              <a:rPr lang="en-GB" dirty="0"/>
              <a:t>Select the slides pertinent to your setting to share with your staff/leadership or governors</a:t>
            </a:r>
          </a:p>
          <a:p>
            <a:endParaRPr lang="en-GB" dirty="0"/>
          </a:p>
          <a:p>
            <a:r>
              <a:rPr lang="en-GB" dirty="0"/>
              <a:t>Welcome to our Autumn 2 Briefing on Closing The Gap for our Socio Disadvantaged</a:t>
            </a:r>
          </a:p>
          <a:p>
            <a:endParaRPr lang="en-GB" dirty="0"/>
          </a:p>
        </p:txBody>
      </p:sp>
      <p:sp>
        <p:nvSpPr>
          <p:cNvPr id="4" name="Slide Number Placeholder 3"/>
          <p:cNvSpPr>
            <a:spLocks noGrp="1"/>
          </p:cNvSpPr>
          <p:nvPr>
            <p:ph type="sldNum" sz="quarter" idx="5"/>
          </p:nvPr>
        </p:nvSpPr>
        <p:spPr/>
        <p:txBody>
          <a:bodyPr/>
          <a:lstStyle/>
          <a:p>
            <a:fld id="{53DFBC5D-9444-4997-B900-DD869E0474B9}" type="slidenum">
              <a:rPr lang="en-GB" smtClean="0"/>
              <a:pPr/>
              <a:t>1</a:t>
            </a:fld>
            <a:endParaRPr lang="en-GB" dirty="0"/>
          </a:p>
        </p:txBody>
      </p:sp>
    </p:spTree>
    <p:extLst>
      <p:ext uri="{BB962C8B-B14F-4D97-AF65-F5344CB8AC3E}">
        <p14:creationId xmlns:p14="http://schemas.microsoft.com/office/powerpoint/2010/main" val="3546263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5900" y="449263"/>
            <a:ext cx="3751263" cy="2109787"/>
          </a:xfrm>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5"/>
          </p:nvPr>
        </p:nvSpPr>
        <p:spPr/>
        <p:txBody>
          <a:bodyPr/>
          <a:lstStyle/>
          <a:p>
            <a:fld id="{53DFBC5D-9444-4997-B900-DD869E0474B9}" type="slidenum">
              <a:rPr lang="en-GB" smtClean="0"/>
              <a:pPr/>
              <a:t>10</a:t>
            </a:fld>
            <a:endParaRPr lang="en-GB"/>
          </a:p>
        </p:txBody>
      </p:sp>
    </p:spTree>
    <p:extLst>
      <p:ext uri="{BB962C8B-B14F-4D97-AF65-F5344CB8AC3E}">
        <p14:creationId xmlns:p14="http://schemas.microsoft.com/office/powerpoint/2010/main" val="2537969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5900" y="449263"/>
            <a:ext cx="3751263" cy="2109787"/>
          </a:xfrm>
        </p:spPr>
      </p:sp>
      <p:sp>
        <p:nvSpPr>
          <p:cNvPr id="3" name="Notes Placeholder 2"/>
          <p:cNvSpPr>
            <a:spLocks noGrp="1"/>
          </p:cNvSpPr>
          <p:nvPr>
            <p:ph type="body" idx="1"/>
          </p:nvPr>
        </p:nvSpPr>
        <p:spPr/>
        <p:txBody>
          <a:bodyPr/>
          <a:lstStyle/>
          <a:p>
            <a:r>
              <a:rPr lang="en-GB" dirty="0"/>
              <a:t>Choose to read Nursery/Secondary or both with your team.</a:t>
            </a:r>
          </a:p>
          <a:p>
            <a:endParaRPr lang="en-GB" dirty="0"/>
          </a:p>
          <a:p>
            <a:r>
              <a:rPr lang="en-GB" dirty="0"/>
              <a:t>Practice share/ what are your thoughts?</a:t>
            </a:r>
          </a:p>
        </p:txBody>
      </p:sp>
      <p:sp>
        <p:nvSpPr>
          <p:cNvPr id="4" name="Slide Number Placeholder 3"/>
          <p:cNvSpPr>
            <a:spLocks noGrp="1"/>
          </p:cNvSpPr>
          <p:nvPr>
            <p:ph type="sldNum" sz="quarter" idx="5"/>
          </p:nvPr>
        </p:nvSpPr>
        <p:spPr/>
        <p:txBody>
          <a:bodyPr/>
          <a:lstStyle/>
          <a:p>
            <a:fld id="{53DFBC5D-9444-4997-B900-DD869E0474B9}" type="slidenum">
              <a:rPr lang="en-GB" smtClean="0"/>
              <a:pPr/>
              <a:t>11</a:t>
            </a:fld>
            <a:endParaRPr lang="en-GB" dirty="0"/>
          </a:p>
        </p:txBody>
      </p:sp>
    </p:spTree>
    <p:extLst>
      <p:ext uri="{BB962C8B-B14F-4D97-AF65-F5344CB8AC3E}">
        <p14:creationId xmlns:p14="http://schemas.microsoft.com/office/powerpoint/2010/main" val="3116538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5900" y="449263"/>
            <a:ext cx="3751263" cy="2109787"/>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dirty="0"/>
              <a:t>Practice share/ what are your thoughts?</a:t>
            </a:r>
          </a:p>
          <a:p>
            <a:endParaRPr lang="en-GB" dirty="0"/>
          </a:p>
        </p:txBody>
      </p:sp>
      <p:sp>
        <p:nvSpPr>
          <p:cNvPr id="4" name="Slide Number Placeholder 3"/>
          <p:cNvSpPr>
            <a:spLocks noGrp="1"/>
          </p:cNvSpPr>
          <p:nvPr>
            <p:ph type="sldNum" sz="quarter" idx="5"/>
          </p:nvPr>
        </p:nvSpPr>
        <p:spPr/>
        <p:txBody>
          <a:bodyPr/>
          <a:lstStyle/>
          <a:p>
            <a:fld id="{53DFBC5D-9444-4997-B900-DD869E0474B9}" type="slidenum">
              <a:rPr lang="en-GB" smtClean="0"/>
              <a:pPr/>
              <a:t>12</a:t>
            </a:fld>
            <a:endParaRPr lang="en-GB" dirty="0"/>
          </a:p>
        </p:txBody>
      </p:sp>
    </p:spTree>
    <p:extLst>
      <p:ext uri="{BB962C8B-B14F-4D97-AF65-F5344CB8AC3E}">
        <p14:creationId xmlns:p14="http://schemas.microsoft.com/office/powerpoint/2010/main" val="4193377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5900" y="449263"/>
            <a:ext cx="3751263" cy="2109787"/>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200" b="1" dirty="0">
                <a:effectLst/>
                <a:latin typeface="Nunito" pitchFamily="2" charset="0"/>
                <a:ea typeface="Times New Roman" panose="02020603050405020304" pitchFamily="18" charset="0"/>
                <a:cs typeface="Times New Roman" panose="02020603050405020304" pitchFamily="18" charset="0"/>
              </a:rPr>
              <a:t>*Jean Gross is one of our keynote speakers at the HFL Better Serving Underserved Learners Conference on 17</a:t>
            </a:r>
            <a:r>
              <a:rPr lang="en-GB" sz="1200" b="1" baseline="30000" dirty="0">
                <a:effectLst/>
                <a:latin typeface="Nunito" pitchFamily="2" charset="0"/>
                <a:ea typeface="Times New Roman" panose="02020603050405020304" pitchFamily="18" charset="0"/>
                <a:cs typeface="Times New Roman" panose="02020603050405020304" pitchFamily="18" charset="0"/>
              </a:rPr>
              <a:t>th</a:t>
            </a:r>
            <a:r>
              <a:rPr lang="en-GB" sz="1200" b="1" dirty="0">
                <a:effectLst/>
                <a:latin typeface="Nunito" pitchFamily="2" charset="0"/>
                <a:ea typeface="Times New Roman" panose="02020603050405020304" pitchFamily="18" charset="0"/>
                <a:cs typeface="Times New Roman" panose="02020603050405020304" pitchFamily="18" charset="0"/>
              </a:rPr>
              <a:t> January 2024. You can get your tickets for this event </a:t>
            </a:r>
            <a:r>
              <a:rPr lang="en-GB" sz="1200" b="1" dirty="0">
                <a:solidFill>
                  <a:srgbClr val="FF0000"/>
                </a:solidFill>
                <a:effectLst/>
                <a:latin typeface="Nunito" pitchFamily="2" charset="0"/>
                <a:ea typeface="Times New Roman" panose="02020603050405020304" pitchFamily="18" charset="0"/>
                <a:cs typeface="Times New Roman" panose="02020603050405020304" pitchFamily="18" charset="0"/>
              </a:rPr>
              <a:t>here: add slide with QR Code</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a:p>
            <a:pPr marL="0" indent="0">
              <a:buNone/>
            </a:pPr>
            <a:endParaRPr lang="en-GB" dirty="0"/>
          </a:p>
        </p:txBody>
      </p:sp>
      <p:sp>
        <p:nvSpPr>
          <p:cNvPr id="4" name="Slide Number Placeholder 3"/>
          <p:cNvSpPr>
            <a:spLocks noGrp="1"/>
          </p:cNvSpPr>
          <p:nvPr>
            <p:ph type="sldNum" sz="quarter" idx="5"/>
          </p:nvPr>
        </p:nvSpPr>
        <p:spPr/>
        <p:txBody>
          <a:bodyPr/>
          <a:lstStyle/>
          <a:p>
            <a:fld id="{53DFBC5D-9444-4997-B900-DD869E0474B9}" type="slidenum">
              <a:rPr lang="en-GB" smtClean="0"/>
              <a:pPr/>
              <a:t>13</a:t>
            </a:fld>
            <a:endParaRPr lang="en-GB" dirty="0"/>
          </a:p>
        </p:txBody>
      </p:sp>
    </p:spTree>
    <p:extLst>
      <p:ext uri="{BB962C8B-B14F-4D97-AF65-F5344CB8AC3E}">
        <p14:creationId xmlns:p14="http://schemas.microsoft.com/office/powerpoint/2010/main" val="428587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5900" y="449263"/>
            <a:ext cx="3751263" cy="21097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DFBC5D-9444-4997-B900-DD869E0474B9}" type="slidenum">
              <a:rPr lang="en-GB" smtClean="0"/>
              <a:pPr/>
              <a:t>14</a:t>
            </a:fld>
            <a:endParaRPr lang="en-GB" dirty="0"/>
          </a:p>
        </p:txBody>
      </p:sp>
    </p:spTree>
    <p:extLst>
      <p:ext uri="{BB962C8B-B14F-4D97-AF65-F5344CB8AC3E}">
        <p14:creationId xmlns:p14="http://schemas.microsoft.com/office/powerpoint/2010/main" val="2138563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5900" y="449263"/>
            <a:ext cx="3751263" cy="2109787"/>
          </a:xfrm>
        </p:spPr>
      </p:sp>
      <p:sp>
        <p:nvSpPr>
          <p:cNvPr id="3" name="Notes Placeholder 2"/>
          <p:cNvSpPr>
            <a:spLocks noGrp="1"/>
          </p:cNvSpPr>
          <p:nvPr>
            <p:ph type="body" idx="1"/>
          </p:nvPr>
        </p:nvSpPr>
        <p:spPr/>
        <p:txBody>
          <a:bodyPr/>
          <a:lstStyle/>
          <a:p>
            <a:r>
              <a:rPr lang="en-GB" dirty="0"/>
              <a:t>Take one of the questions that is pertinent to your school from the Q and A slides to discuss as a group and then share the possible answers.</a:t>
            </a:r>
          </a:p>
        </p:txBody>
      </p:sp>
      <p:sp>
        <p:nvSpPr>
          <p:cNvPr id="4" name="Slide Number Placeholder 3"/>
          <p:cNvSpPr>
            <a:spLocks noGrp="1"/>
          </p:cNvSpPr>
          <p:nvPr>
            <p:ph type="sldNum" sz="quarter" idx="5"/>
          </p:nvPr>
        </p:nvSpPr>
        <p:spPr/>
        <p:txBody>
          <a:bodyPr/>
          <a:lstStyle/>
          <a:p>
            <a:fld id="{53DFBC5D-9444-4997-B900-DD869E0474B9}" type="slidenum">
              <a:rPr lang="en-GB" smtClean="0"/>
              <a:pPr/>
              <a:t>15</a:t>
            </a:fld>
            <a:endParaRPr lang="en-GB" dirty="0"/>
          </a:p>
        </p:txBody>
      </p:sp>
    </p:spTree>
    <p:extLst>
      <p:ext uri="{BB962C8B-B14F-4D97-AF65-F5344CB8AC3E}">
        <p14:creationId xmlns:p14="http://schemas.microsoft.com/office/powerpoint/2010/main" val="1964631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5900" y="449263"/>
            <a:ext cx="3751263" cy="21097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DFBC5D-9444-4997-B900-DD869E0474B9}" type="slidenum">
              <a:rPr lang="en-GB" smtClean="0"/>
              <a:pPr/>
              <a:t>16</a:t>
            </a:fld>
            <a:endParaRPr lang="en-GB" dirty="0"/>
          </a:p>
        </p:txBody>
      </p:sp>
    </p:spTree>
    <p:extLst>
      <p:ext uri="{BB962C8B-B14F-4D97-AF65-F5344CB8AC3E}">
        <p14:creationId xmlns:p14="http://schemas.microsoft.com/office/powerpoint/2010/main" val="3106704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5900" y="449263"/>
            <a:ext cx="3751263" cy="2109787"/>
          </a:xfrm>
        </p:spPr>
      </p:sp>
      <p:sp>
        <p:nvSpPr>
          <p:cNvPr id="3" name="Notes Placeholder 2"/>
          <p:cNvSpPr>
            <a:spLocks noGrp="1"/>
          </p:cNvSpPr>
          <p:nvPr>
            <p:ph type="body" idx="1"/>
          </p:nvPr>
        </p:nvSpPr>
        <p:spPr/>
        <p:txBody>
          <a:bodyPr/>
          <a:lstStyle/>
          <a:p>
            <a:r>
              <a:rPr lang="en-GB" sz="1200" b="1" dirty="0">
                <a:effectLst/>
                <a:latin typeface="Nunito" pitchFamily="2" charset="0"/>
                <a:ea typeface="Times New Roman" panose="02020603050405020304" pitchFamily="18" charset="0"/>
                <a:cs typeface="Arial" panose="020B0604020202020204" pitchFamily="34" charset="0"/>
              </a:rPr>
              <a:t>At my school, we subsidise trips for parents of pupils eligible for Free School Meals but we know that there are parents who are not eligible who cannot afford to pay trip costs. What can we do to support them? </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Nunito" pitchFamily="2" charset="0"/>
                <a:ea typeface="Times New Roman" panose="02020603050405020304" pitchFamily="18" charset="0"/>
                <a:cs typeface="Arial" panose="020B0604020202020204" pitchFamily="34" charset="0"/>
              </a:rPr>
              <a:t>The findings from our EEE reviews show clearly that there are many parents across the county who are really struggling to make ends meet, for whom enrichment and trip cost present a great challenge. We even heard from one mother who had taken out a bank loan to pay for trip expenses. Some schools are letting parents know what a trip costs per pupil but then encouraging anyone who has the capacity to pay extra to support another child to do so. Online payment systems make this easy and non-conspicuous to action, The school then adds these funds to a JAM or Hardship fund and administers subsidies to parents not the PP register as requests come in/ they become aware of hardship cases. Other miscellaneous donations to the school can also be added to the Hardship fund. </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Nunito" pitchFamily="2" charset="0"/>
                <a:ea typeface="Times New Roman" panose="02020603050405020304" pitchFamily="18" charset="0"/>
                <a:cs typeface="Arial" panose="020B0604020202020204" pitchFamily="34" charset="0"/>
              </a:rPr>
              <a:t> </a:t>
            </a:r>
            <a:endParaRPr lang="en-GB" sz="1200" dirty="0">
              <a:effectLst/>
              <a:latin typeface="Times New Roman" panose="02020603050405020304" pitchFamily="18" charset="0"/>
              <a:ea typeface="Times New Roman" panose="02020603050405020304" pitchFamily="18" charset="0"/>
            </a:endParaRPr>
          </a:p>
          <a:p>
            <a:r>
              <a:rPr lang="en-GB" sz="1200" b="1" dirty="0">
                <a:effectLst/>
                <a:latin typeface="Nunito" pitchFamily="2" charset="0"/>
                <a:ea typeface="Times New Roman" panose="02020603050405020304" pitchFamily="18" charset="0"/>
                <a:cs typeface="Arial" panose="020B0604020202020204" pitchFamily="34" charset="0"/>
              </a:rPr>
              <a:t>We have a wonderful PTA at our school. The parents who run it give so much time to support the pupils and they are always thinking up new ideas for fundraising to help the school budget. But I’m worried that not all families are able to access the events they run due to the costs. The other week, they put on a disco for Year 7s to help them settle in. But it cost £6 and then snacks and drinks were charged on top of that.  I don’t want to dampen their enthusiasm and the extra funds are really useful. What do you advise?</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Nunito" pitchFamily="2" charset="0"/>
                <a:ea typeface="Times New Roman" panose="02020603050405020304" pitchFamily="18" charset="0"/>
                <a:cs typeface="Arial" panose="020B0604020202020204" pitchFamily="34" charset="0"/>
              </a:rPr>
              <a:t>This is a sensitive area. It’s great that you have parents giving freely of their time and it sounds like they are organising some really enriching experiences and events. But it sounds like they might be so keen to raise funds that they are not considering the challenging financial position that many parents find themselves in. This is important as they exist to represent ALL families.</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Nunito" pitchFamily="2" charset="0"/>
                <a:ea typeface="Times New Roman" panose="02020603050405020304" pitchFamily="18" charset="0"/>
                <a:cs typeface="Arial" panose="020B0604020202020204" pitchFamily="34" charset="0"/>
              </a:rPr>
              <a:t>How many of our PTA members are eligible for PP funding themselves? If the answer is none, you might like to give some thought as to how you can encourage less economically advantaged parents to come forward and serve on the PTA so that the voice of families like theirs can be heard.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Nunito" pitchFamily="2" charset="0"/>
                <a:ea typeface="Times New Roman" panose="02020603050405020304" pitchFamily="18" charset="0"/>
                <a:cs typeface="Arial" panose="020B0604020202020204" pitchFamily="34" charset="0"/>
              </a:rPr>
              <a:t>Did you keep a register of the Year 7s who attended the disco? If you did, and those from economically-disadvantaged families were underrepresented, why not share the figures with the PTA as a means of opening up a discussion. Clearly their aim was to help the new pupils settle in and make new friends; if a certain percentage of the cohort was priced out of the event, the discos did not fulfil its aim of inclusion. </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Nunito" pitchFamily="2" charset="0"/>
                <a:ea typeface="Times New Roman" panose="02020603050405020304" pitchFamily="18" charset="0"/>
                <a:cs typeface="Arial" panose="020B0604020202020204" pitchFamily="34" charset="0"/>
              </a:rPr>
              <a:t>As head, you could make it very clear to the PTA that your challenge to them is to organise fully inclusive events, with a great uptake from underserved learners and that you will be gauging the success of the activity through this lens. (You will, of course, need to be careful not to disclose any confidential personal data to members of the PTA).</a:t>
            </a:r>
            <a:r>
              <a:rPr lang="en-GB" sz="1200" b="1" dirty="0">
                <a:effectLst/>
                <a:latin typeface="Nunito" pitchFamily="2" charset="0"/>
                <a:ea typeface="Times New Roman" panose="02020603050405020304" pitchFamily="18" charset="0"/>
                <a:cs typeface="Arial" panose="020B0604020202020204" pitchFamily="34" charset="0"/>
              </a:rPr>
              <a:t> </a:t>
            </a:r>
            <a:endParaRPr lang="en-GB" sz="12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53DFBC5D-9444-4997-B900-DD869E0474B9}" type="slidenum">
              <a:rPr lang="en-GB" smtClean="0"/>
              <a:pPr/>
              <a:t>17</a:t>
            </a:fld>
            <a:endParaRPr lang="en-GB" dirty="0"/>
          </a:p>
        </p:txBody>
      </p:sp>
    </p:spTree>
    <p:extLst>
      <p:ext uri="{BB962C8B-B14F-4D97-AF65-F5344CB8AC3E}">
        <p14:creationId xmlns:p14="http://schemas.microsoft.com/office/powerpoint/2010/main" val="17092339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5900" y="449263"/>
            <a:ext cx="3751263" cy="21097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DFBC5D-9444-4997-B900-DD869E0474B9}" type="slidenum">
              <a:rPr lang="en-GB" smtClean="0"/>
              <a:pPr/>
              <a:t>18</a:t>
            </a:fld>
            <a:endParaRPr lang="en-GB" dirty="0"/>
          </a:p>
        </p:txBody>
      </p:sp>
    </p:spTree>
    <p:extLst>
      <p:ext uri="{BB962C8B-B14F-4D97-AF65-F5344CB8AC3E}">
        <p14:creationId xmlns:p14="http://schemas.microsoft.com/office/powerpoint/2010/main" val="2783460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5900" y="449263"/>
            <a:ext cx="3751263" cy="2109787"/>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200" b="1" dirty="0">
                <a:effectLst/>
                <a:latin typeface="Nunito" pitchFamily="2" charset="0"/>
                <a:ea typeface="Times New Roman" panose="02020603050405020304" pitchFamily="18" charset="0"/>
                <a:cs typeface="Arial" panose="020B0604020202020204" pitchFamily="34" charset="0"/>
              </a:rPr>
              <a:t>We have a wonderful PTA at our school. The parents who run it give so much time to support the pupils and they are always thinking up new ideas for fundraising to help the school budget. But I’m worried that not all families are able to access the events they run due to the costs. The other week, they put on a disco for Year 7s to help them settle in. But it cost £6 and then snacks and drinks were charged on top of that.  I don’t want to dampen their enthusiasm and the extra funds are really useful. What do you advise?</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GB" sz="1200" b="1" dirty="0">
              <a:effectLst/>
              <a:latin typeface="Nunito" pitchFamily="2" charset="0"/>
              <a:ea typeface="Times New Roman" panose="02020603050405020304" pitchFamily="18"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GB" sz="1200" b="1" dirty="0">
              <a:effectLst/>
              <a:latin typeface="Nunito" pitchFamily="2" charset="0"/>
              <a:ea typeface="Times New Roman" panose="02020603050405020304" pitchFamily="18" charset="0"/>
              <a:cs typeface="Arial" panose="020B0604020202020204" pitchFamily="34" charset="0"/>
            </a:endParaRPr>
          </a:p>
          <a:p>
            <a:r>
              <a:rPr lang="en-GB" sz="1800" dirty="0">
                <a:effectLst/>
                <a:latin typeface="Nunito" pitchFamily="2" charset="0"/>
                <a:ea typeface="Times New Roman" panose="02020603050405020304" pitchFamily="18" charset="0"/>
                <a:cs typeface="Arial" panose="020B0604020202020204" pitchFamily="34" charset="0"/>
              </a:rPr>
              <a:t>This is a sensitive area. It’s great that you have parents giving freely of their time and it sounds like they are organising some really enriching experiences and events. But it sounds like they might be so keen to raise funds that they are not considering the challenging financial position that many parents find themselves in. This is important as they exist to represent ALL families.</a:t>
            </a:r>
            <a:endParaRPr lang="en-GB" sz="1800" dirty="0">
              <a:effectLst/>
              <a:latin typeface="Times New Roman" panose="02020603050405020304" pitchFamily="18" charset="0"/>
              <a:ea typeface="Times New Roman" panose="02020603050405020304" pitchFamily="18" charset="0"/>
            </a:endParaRPr>
          </a:p>
          <a:p>
            <a:r>
              <a:rPr lang="en-GB" sz="1800" dirty="0">
                <a:effectLst/>
                <a:latin typeface="Nunito" pitchFamily="2" charset="0"/>
                <a:ea typeface="Times New Roman" panose="02020603050405020304" pitchFamily="18" charset="0"/>
                <a:cs typeface="Arial" panose="020B0604020202020204" pitchFamily="34" charset="0"/>
              </a:rPr>
              <a:t>How many of our PTA members are eligible for PP funding themselves? If the answer is none, you might like to give some thought as to how you can encourage less economically advantaged parents to come forward and serve on the PTA so that the voice of families like theirs can be heard.</a:t>
            </a:r>
            <a:endParaRPr lang="en-GB" sz="1800" dirty="0">
              <a:effectLst/>
              <a:latin typeface="Times New Roman" panose="02020603050405020304" pitchFamily="18" charset="0"/>
              <a:ea typeface="Times New Roman" panose="02020603050405020304" pitchFamily="18" charset="0"/>
            </a:endParaRPr>
          </a:p>
          <a:p>
            <a:r>
              <a:rPr lang="en-GB" sz="1800" dirty="0">
                <a:effectLst/>
                <a:latin typeface="Nunito" pitchFamily="2" charset="0"/>
                <a:ea typeface="Times New Roman" panose="02020603050405020304" pitchFamily="18" charset="0"/>
                <a:cs typeface="Arial" panose="020B0604020202020204" pitchFamily="34" charset="0"/>
              </a:rPr>
              <a:t>Did you keep a register of the Year 7s who attended the disco? If you did, and those from economically-disadvantaged families were underrepresented, why not share the figures with the PTA as a means of opening up a discussion. Clearly their aim was to help the new pupils settle in and make new friends; if a certain percentage of the cohort was priced out of the event, the discos did not fulfil its aim of inclusion. </a:t>
            </a:r>
            <a:endParaRPr lang="en-GB" sz="1800" dirty="0">
              <a:effectLst/>
              <a:latin typeface="Times New Roman" panose="02020603050405020304" pitchFamily="18" charset="0"/>
              <a:ea typeface="Times New Roman" panose="02020603050405020304" pitchFamily="18" charset="0"/>
            </a:endParaRPr>
          </a:p>
          <a:p>
            <a:r>
              <a:rPr lang="en-GB" sz="1800" dirty="0">
                <a:effectLst/>
                <a:latin typeface="Nunito" pitchFamily="2" charset="0"/>
                <a:ea typeface="Times New Roman" panose="02020603050405020304" pitchFamily="18" charset="0"/>
                <a:cs typeface="Arial" panose="020B0604020202020204" pitchFamily="34" charset="0"/>
              </a:rPr>
              <a:t>As head, you could make it very clear to the PTA that your challenge to them is to organise fully inclusive events, with a great uptake from underserved learners and that you will be gauging the success of the activity through this lens. (You will, of course, need to be careful not to disclose any confidential personal data to members of the PTA).</a:t>
            </a:r>
            <a:r>
              <a:rPr lang="en-GB" sz="1800" b="1" dirty="0">
                <a:effectLst/>
                <a:latin typeface="Nunito" pitchFamily="2" charset="0"/>
                <a:ea typeface="Times New Roman" panose="02020603050405020304" pitchFamily="18" charset="0"/>
                <a:cs typeface="Arial" panose="020B0604020202020204" pitchFamily="34" charset="0"/>
              </a:rPr>
              <a:t> </a:t>
            </a:r>
            <a:endParaRPr lang="en-GB" sz="1800" dirty="0">
              <a:effectLst/>
              <a:latin typeface="Times New Roman" panose="02020603050405020304" pitchFamily="18" charset="0"/>
              <a:ea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GB" sz="12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53DFBC5D-9444-4997-B900-DD869E0474B9}" type="slidenum">
              <a:rPr lang="en-GB" smtClean="0"/>
              <a:pPr/>
              <a:t>19</a:t>
            </a:fld>
            <a:endParaRPr lang="en-GB" dirty="0"/>
          </a:p>
        </p:txBody>
      </p:sp>
    </p:spTree>
    <p:extLst>
      <p:ext uri="{BB962C8B-B14F-4D97-AF65-F5344CB8AC3E}">
        <p14:creationId xmlns:p14="http://schemas.microsoft.com/office/powerpoint/2010/main" val="3731677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5900" y="449263"/>
            <a:ext cx="3751263" cy="2109787"/>
          </a:xfrm>
        </p:spPr>
      </p:sp>
      <p:sp>
        <p:nvSpPr>
          <p:cNvPr id="3" name="Notes Placeholder 2"/>
          <p:cNvSpPr>
            <a:spLocks noGrp="1"/>
          </p:cNvSpPr>
          <p:nvPr>
            <p:ph type="body" idx="1"/>
          </p:nvPr>
        </p:nvSpPr>
        <p:spPr/>
        <p:txBody>
          <a:bodyPr/>
          <a:lstStyle/>
          <a:p>
            <a:pPr>
              <a:spcAft>
                <a:spcPts val="600"/>
              </a:spcAft>
            </a:pPr>
            <a:r>
              <a:rPr lang="en-GB" sz="1800" dirty="0">
                <a:effectLst/>
                <a:latin typeface="Nunito" pitchFamily="2" charset="0"/>
                <a:ea typeface="Times New Roman" panose="02020603050405020304" pitchFamily="18" charset="0"/>
                <a:cs typeface="Times New Roman" panose="02020603050405020304" pitchFamily="18" charset="0"/>
              </a:rPr>
              <a:t>As we head deep into winter, a common theme coming out of our work with schools, settings and trusts around Eliminating Economic Exclusion is the number of families struggling financially with the costs associated with sending their children to school.  This extends far beyond those eligible for FSM. Comments like the following from parents are typical of the feedback we are hearing when conducting interviews and surveys.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Aft>
                <a:spcPts val="600"/>
              </a:spcAft>
              <a:buNone/>
            </a:pPr>
            <a:endParaRPr lang="en-GB" sz="1800" dirty="0">
              <a:effectLst/>
              <a:latin typeface="Nunito" pitchFamily="2" charset="0"/>
              <a:ea typeface="Times New Roman" panose="02020603050405020304" pitchFamily="18" charset="0"/>
              <a:cs typeface="Times New Roman" panose="02020603050405020304" pitchFamily="18" charset="0"/>
            </a:endParaRPr>
          </a:p>
          <a:p>
            <a:pPr>
              <a:spcAft>
                <a:spcPts val="600"/>
              </a:spcAft>
            </a:pPr>
            <a:r>
              <a:rPr lang="en-GB" sz="1800" dirty="0">
                <a:effectLst/>
                <a:latin typeface="Nunito" pitchFamily="2" charset="0"/>
                <a:ea typeface="Times New Roman" panose="02020603050405020304" pitchFamily="18" charset="0"/>
                <a:cs typeface="Times New Roman" panose="02020603050405020304" pitchFamily="18" charset="0"/>
              </a:rPr>
              <a:t>This could be families in our school community, children, families, staff. Take some time to reflect.</a:t>
            </a:r>
          </a:p>
          <a:p>
            <a:pPr>
              <a:spcAft>
                <a:spcPts val="600"/>
              </a:spcAft>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600"/>
              </a:spcAft>
            </a:pPr>
            <a:r>
              <a:rPr lang="en-GB" sz="1800" dirty="0">
                <a:effectLst/>
                <a:latin typeface="Nunito" pitchFamily="2" charset="0"/>
                <a:ea typeface="Times New Roman" panose="02020603050405020304" pitchFamily="18" charset="0"/>
                <a:cs typeface="Times New Roman" panose="02020603050405020304" pitchFamily="18" charset="0"/>
              </a:rPr>
              <a:t>We hope that the practical ideas and suggestions and the inspiring stories are useful to you in your ongoing work to support all children to enjoy and benefit from the full breadth of educational experiences you provide. </a:t>
            </a:r>
          </a:p>
          <a:p>
            <a:pPr>
              <a:spcAft>
                <a:spcPts val="600"/>
              </a:spcAft>
            </a:pPr>
            <a:endParaRPr lang="en-GB" sz="1800" dirty="0">
              <a:effectLst/>
              <a:latin typeface="Nunito" pitchFamily="2" charset="0"/>
              <a:ea typeface="Times New Roman" panose="02020603050405020304" pitchFamily="18" charset="0"/>
              <a:cs typeface="Times New Roman" panose="02020603050405020304" pitchFamily="18" charset="0"/>
            </a:endParaRPr>
          </a:p>
          <a:p>
            <a:pPr>
              <a:spcAft>
                <a:spcPts val="600"/>
              </a:spcAft>
            </a:pPr>
            <a:r>
              <a:rPr lang="en-GB" sz="1800" dirty="0">
                <a:effectLst/>
                <a:latin typeface="Nunito" pitchFamily="2" charset="0"/>
                <a:ea typeface="Times New Roman" panose="02020603050405020304" pitchFamily="18" charset="0"/>
                <a:cs typeface="Times New Roman" panose="02020603050405020304" pitchFamily="18" charset="0"/>
              </a:rPr>
              <a:t>As always your feedback (rachel.macfarlane@hfleducation.org) is welcomed.</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53DFBC5D-9444-4997-B900-DD869E0474B9}" type="slidenum">
              <a:rPr lang="en-GB" smtClean="0"/>
              <a:pPr/>
              <a:t>2</a:t>
            </a:fld>
            <a:endParaRPr lang="en-GB" dirty="0"/>
          </a:p>
        </p:txBody>
      </p:sp>
    </p:spTree>
    <p:extLst>
      <p:ext uri="{BB962C8B-B14F-4D97-AF65-F5344CB8AC3E}">
        <p14:creationId xmlns:p14="http://schemas.microsoft.com/office/powerpoint/2010/main" val="487009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5900" y="449263"/>
            <a:ext cx="3751263" cy="21097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DFBC5D-9444-4997-B900-DD869E0474B9}" type="slidenum">
              <a:rPr lang="en-GB" smtClean="0"/>
              <a:pPr/>
              <a:t>20</a:t>
            </a:fld>
            <a:endParaRPr lang="en-GB" dirty="0"/>
          </a:p>
        </p:txBody>
      </p:sp>
    </p:spTree>
    <p:extLst>
      <p:ext uri="{BB962C8B-B14F-4D97-AF65-F5344CB8AC3E}">
        <p14:creationId xmlns:p14="http://schemas.microsoft.com/office/powerpoint/2010/main" val="40014257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5900" y="449263"/>
            <a:ext cx="3751263" cy="2109787"/>
          </a:xfrm>
        </p:spPr>
      </p:sp>
      <p:sp>
        <p:nvSpPr>
          <p:cNvPr id="3" name="Notes Placeholder 2"/>
          <p:cNvSpPr>
            <a:spLocks noGrp="1"/>
          </p:cNvSpPr>
          <p:nvPr>
            <p:ph type="body" idx="1"/>
          </p:nvPr>
        </p:nvSpPr>
        <p:spPr/>
        <p:txBody>
          <a:bodyPr/>
          <a:lstStyle/>
          <a:p>
            <a:pPr>
              <a:spcAft>
                <a:spcPts val="600"/>
              </a:spcAft>
            </a:pPr>
            <a:r>
              <a:rPr lang="en-GB" sz="1800" dirty="0">
                <a:effectLst/>
                <a:latin typeface="Nunito" pitchFamily="2" charset="0"/>
                <a:ea typeface="Times New Roman" panose="02020603050405020304" pitchFamily="18" charset="0"/>
                <a:cs typeface="Times New Roman" panose="02020603050405020304" pitchFamily="18" charset="0"/>
              </a:rPr>
              <a:t>Governing boards have a crucial role to play in ensuring that pupils in their schools and trusts who are economically disadvantaged receive the support they need to achieve great outcomes. Governors and trustees are expected to “consider how the school is going to raise standards for all children … [including] … those receiving free school meals and those who are more broadly disadvantaged.” (</a:t>
            </a:r>
            <a:r>
              <a:rPr lang="en-GB" sz="1800" u="sng" dirty="0">
                <a:solidFill>
                  <a:srgbClr val="024D69"/>
                </a:solidFill>
                <a:effectLst/>
                <a:latin typeface="Nunito" pitchFamily="2" charset="0"/>
                <a:ea typeface="Times New Roman" panose="02020603050405020304" pitchFamily="18" charset="0"/>
                <a:cs typeface="Times New Roman" panose="02020603050405020304" pitchFamily="18" charset="0"/>
                <a:hlinkClick r:id="rId3"/>
              </a:rPr>
              <a:t>The Governance Handbook</a:t>
            </a:r>
            <a:r>
              <a:rPr lang="en-GB" sz="1800" dirty="0">
                <a:effectLst/>
                <a:latin typeface="Nunito" pitchFamily="2" charset="0"/>
                <a:ea typeface="Times New Roman" panose="02020603050405020304" pitchFamily="18" charset="0"/>
                <a:cs typeface="Times New Roman" panose="02020603050405020304" pitchFamily="18" charset="0"/>
              </a:rPr>
              <a:t>)</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600"/>
              </a:spcAft>
            </a:pPr>
            <a:r>
              <a:rPr lang="en-GB" sz="1800" dirty="0">
                <a:effectLst/>
                <a:latin typeface="Nunito" pitchFamily="2" charset="0"/>
                <a:ea typeface="Times New Roman" panose="02020603050405020304" pitchFamily="18" charset="0"/>
                <a:cs typeface="Times New Roman" panose="02020603050405020304" pitchFamily="18" charset="0"/>
              </a:rPr>
              <a:t>We have recently come across two sets of resources that we think are useful in providing support for governors and trustees in doing this.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600"/>
              </a:spcAft>
            </a:pPr>
            <a:r>
              <a:rPr lang="en-GB" sz="1800" dirty="0">
                <a:effectLst/>
                <a:latin typeface="Nunito" pitchFamily="2" charset="0"/>
                <a:ea typeface="Times New Roman" panose="02020603050405020304" pitchFamily="18" charset="0"/>
                <a:cs typeface="Times New Roman" panose="02020603050405020304" pitchFamily="18" charset="0"/>
              </a:rPr>
              <a:t>The Education Endowment Fund (EEF)’s recently updated Pupil Premium resources now include </a:t>
            </a:r>
            <a:r>
              <a:rPr lang="en-GB" sz="1800" u="sng" dirty="0">
                <a:solidFill>
                  <a:srgbClr val="024D69"/>
                </a:solidFill>
                <a:effectLst/>
                <a:latin typeface="Nunito" pitchFamily="2" charset="0"/>
                <a:ea typeface="Times New Roman" panose="02020603050405020304" pitchFamily="18" charset="0"/>
                <a:cs typeface="Times New Roman" panose="02020603050405020304" pitchFamily="18" charset="0"/>
                <a:hlinkClick r:id="rId4"/>
              </a:rPr>
              <a:t>discussion prompts for governors and trustees</a:t>
            </a:r>
            <a:r>
              <a:rPr lang="en-GB" sz="1800" dirty="0">
                <a:effectLst/>
                <a:latin typeface="Nunito" pitchFamily="2" charset="0"/>
                <a:ea typeface="Times New Roman" panose="02020603050405020304" pitchFamily="18" charset="0"/>
                <a:cs typeface="Times New Roman" panose="02020603050405020304" pitchFamily="18" charset="0"/>
              </a:rPr>
              <a:t>.   These are designed to help governing boards champion strategic Pupil Premium spending by asking questions and initiating purposeful discussions.  They follow the EEF’s five-point plan around devising an effective Pupil Premium strategy (diagnosing, planning, monitoring, implementing, and sustaining).</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GB" sz="1800" dirty="0">
              <a:effectLst/>
              <a:latin typeface="Nunito" pitchFamily="2" charset="0"/>
              <a:ea typeface="Times New Roman" panose="02020603050405020304" pitchFamily="18"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800" dirty="0">
                <a:effectLst/>
                <a:latin typeface="Nunito" pitchFamily="2" charset="0"/>
                <a:ea typeface="Times New Roman" panose="02020603050405020304" pitchFamily="18" charset="0"/>
                <a:cs typeface="Times New Roman" panose="02020603050405020304" pitchFamily="18" charset="0"/>
              </a:rPr>
              <a:t>The National Governance Association (NGA) has produced a suite of resources called </a:t>
            </a:r>
            <a:r>
              <a:rPr lang="en-GB" sz="1800" u="sng" dirty="0">
                <a:solidFill>
                  <a:srgbClr val="024D69"/>
                </a:solidFill>
                <a:effectLst/>
                <a:latin typeface="Nunito" pitchFamily="2" charset="0"/>
                <a:ea typeface="Times New Roman" panose="02020603050405020304" pitchFamily="18" charset="0"/>
                <a:cs typeface="Times New Roman" panose="02020603050405020304" pitchFamily="18" charset="0"/>
                <a:hlinkClick r:id="rId5"/>
              </a:rPr>
              <a:t>Widening the Lens</a:t>
            </a:r>
            <a:r>
              <a:rPr lang="en-GB" sz="1800" dirty="0">
                <a:effectLst/>
                <a:latin typeface="Nunito" pitchFamily="2" charset="0"/>
                <a:ea typeface="Times New Roman" panose="02020603050405020304" pitchFamily="18" charset="0"/>
                <a:cs typeface="Times New Roman" panose="02020603050405020304" pitchFamily="18" charset="0"/>
              </a:rPr>
              <a:t> to support governors and trustees in exploring what disadvantage means in their context and in identifying pupil groups who may need additional support.  The </a:t>
            </a:r>
            <a:r>
              <a:rPr lang="en-GB" sz="1800" i="1" u="sng" dirty="0">
                <a:solidFill>
                  <a:srgbClr val="024D69"/>
                </a:solidFill>
                <a:effectLst/>
                <a:latin typeface="Nunito" pitchFamily="2" charset="0"/>
                <a:ea typeface="Times New Roman" panose="02020603050405020304" pitchFamily="18" charset="0"/>
                <a:cs typeface="Times New Roman" panose="02020603050405020304" pitchFamily="18" charset="0"/>
                <a:hlinkClick r:id="rId6"/>
              </a:rPr>
              <a:t>Widening the lens on disadvantage</a:t>
            </a:r>
            <a:r>
              <a:rPr lang="en-GB" sz="1800" dirty="0">
                <a:effectLst/>
                <a:latin typeface="Nunito" pitchFamily="2" charset="0"/>
                <a:ea typeface="Times New Roman" panose="02020603050405020304" pitchFamily="18" charset="0"/>
                <a:cs typeface="Times New Roman" panose="02020603050405020304" pitchFamily="18" charset="0"/>
              </a:rPr>
              <a:t> guidance includes ‘25 Top Tips for addressing educational disadvantage’, developed from the work of Marc Rowland.  The </a:t>
            </a:r>
            <a:r>
              <a:rPr lang="en-GB" sz="1800" i="1" u="sng" dirty="0">
                <a:solidFill>
                  <a:srgbClr val="024D69"/>
                </a:solidFill>
                <a:effectLst/>
                <a:latin typeface="Nunito" pitchFamily="2" charset="0"/>
                <a:ea typeface="Times New Roman" panose="02020603050405020304" pitchFamily="18" charset="0"/>
                <a:cs typeface="Times New Roman" panose="02020603050405020304" pitchFamily="18" charset="0"/>
                <a:hlinkClick r:id="rId7"/>
              </a:rPr>
              <a:t>Poverty Toolkit</a:t>
            </a:r>
            <a:r>
              <a:rPr lang="en-GB" sz="1800" dirty="0">
                <a:effectLst/>
                <a:latin typeface="Nunito" pitchFamily="2" charset="0"/>
                <a:ea typeface="Times New Roman" panose="02020603050405020304" pitchFamily="18" charset="0"/>
                <a:cs typeface="Times New Roman" panose="02020603050405020304" pitchFamily="18" charset="0"/>
              </a:rPr>
              <a:t> has been produced in conjunction with the Child Poverty Action Group, and provides governing boards with a wealth of resources to use to ensure that all school leaders are considering how poverty in its broadest sense, beyond pupil premium eligibility,  impacts their school or trust community.</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53DFBC5D-9444-4997-B900-DD869E0474B9}" type="slidenum">
              <a:rPr lang="en-GB" smtClean="0"/>
              <a:pPr/>
              <a:t>21</a:t>
            </a:fld>
            <a:endParaRPr lang="en-GB" dirty="0"/>
          </a:p>
        </p:txBody>
      </p:sp>
    </p:spTree>
    <p:extLst>
      <p:ext uri="{BB962C8B-B14F-4D97-AF65-F5344CB8AC3E}">
        <p14:creationId xmlns:p14="http://schemas.microsoft.com/office/powerpoint/2010/main" val="22274283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5900" y="449263"/>
            <a:ext cx="3751263" cy="21097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DFBC5D-9444-4997-B900-DD869E0474B9}" type="slidenum">
              <a:rPr lang="en-GB" smtClean="0"/>
              <a:pPr/>
              <a:t>22</a:t>
            </a:fld>
            <a:endParaRPr lang="en-GB" dirty="0"/>
          </a:p>
        </p:txBody>
      </p:sp>
    </p:spTree>
    <p:extLst>
      <p:ext uri="{BB962C8B-B14F-4D97-AF65-F5344CB8AC3E}">
        <p14:creationId xmlns:p14="http://schemas.microsoft.com/office/powerpoint/2010/main" val="3213729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5900" y="449263"/>
            <a:ext cx="3751263" cy="2109787"/>
          </a:xfrm>
        </p:spPr>
      </p:sp>
      <p:sp>
        <p:nvSpPr>
          <p:cNvPr id="3" name="Notes Placeholder 2"/>
          <p:cNvSpPr>
            <a:spLocks noGrp="1"/>
          </p:cNvSpPr>
          <p:nvPr>
            <p:ph type="body" idx="1"/>
          </p:nvPr>
        </p:nvSpPr>
        <p:spPr/>
        <p:txBody>
          <a:bodyPr/>
          <a:lstStyle/>
          <a:p>
            <a:pPr marL="0" indent="0">
              <a:buNone/>
            </a:pPr>
            <a:r>
              <a:rPr lang="en-GB" sz="1200" dirty="0">
                <a:effectLst/>
                <a:latin typeface="Nunito" pitchFamily="2" charset="0"/>
                <a:ea typeface="Calibri" panose="020F0502020204030204" pitchFamily="34" charset="0"/>
                <a:cs typeface="Times New Roman" panose="02020603050405020304" pitchFamily="18" charset="0"/>
              </a:rPr>
              <a:t>At primary, nationally the attainment gap between disadvantaged pupils and their better-off peers stopped growing but it remains far above pre-pandemic levels.</a:t>
            </a:r>
          </a:p>
          <a:p>
            <a:pPr marL="0" indent="0">
              <a:buNone/>
            </a:pP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GB" sz="1200" dirty="0">
                <a:effectLst/>
                <a:latin typeface="Nunito" pitchFamily="2" charset="0"/>
                <a:ea typeface="Times New Roman" panose="02020603050405020304" pitchFamily="18" charset="0"/>
                <a:cs typeface="Times New Roman" panose="02020603050405020304" pitchFamily="18" charset="0"/>
              </a:rPr>
              <a:t>In Hertfordshire, the following tables show the gaps at each key stage are larger than national:</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GB" sz="1200" dirty="0">
              <a:effectLst/>
              <a:latin typeface="Nunito" pitchFamily="2" charset="0"/>
              <a:ea typeface="Calibri" panose="020F0502020204030204" pitchFamily="34" charset="0"/>
              <a:cs typeface="Times New Roman" panose="02020603050405020304" pitchFamily="18" charset="0"/>
            </a:endParaRPr>
          </a:p>
          <a:p>
            <a:r>
              <a:rPr lang="en-GB" sz="1200" dirty="0">
                <a:effectLst/>
                <a:latin typeface="Nunito" pitchFamily="2" charset="0"/>
                <a:ea typeface="Calibri" panose="020F0502020204030204" pitchFamily="34" charset="0"/>
                <a:cs typeface="Times New Roman" panose="02020603050405020304" pitchFamily="18" charset="0"/>
              </a:rPr>
              <a:t>In terms of comparison to other local authorities, Hertfordshire remains in the lowest quintile by most measures; the exceptions being at KS4</a:t>
            </a:r>
          </a:p>
          <a:p>
            <a:endParaRPr lang="en-GB" sz="1200" dirty="0">
              <a:effectLst/>
              <a:latin typeface="Nunito" pitchFamily="2"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53DFBC5D-9444-4997-B900-DD869E0474B9}" type="slidenum">
              <a:rPr lang="en-GB" smtClean="0"/>
              <a:pPr/>
              <a:t>3</a:t>
            </a:fld>
            <a:endParaRPr lang="en-GB" dirty="0"/>
          </a:p>
        </p:txBody>
      </p:sp>
    </p:spTree>
    <p:extLst>
      <p:ext uri="{BB962C8B-B14F-4D97-AF65-F5344CB8AC3E}">
        <p14:creationId xmlns:p14="http://schemas.microsoft.com/office/powerpoint/2010/main" val="713096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5900" y="449263"/>
            <a:ext cx="3751263" cy="2109787"/>
          </a:xfrm>
        </p:spPr>
      </p:sp>
      <p:sp>
        <p:nvSpPr>
          <p:cNvPr id="3" name="Notes Placeholder 2"/>
          <p:cNvSpPr>
            <a:spLocks noGrp="1"/>
          </p:cNvSpPr>
          <p:nvPr>
            <p:ph type="body" idx="1"/>
          </p:nvPr>
        </p:nvSpPr>
        <p:spPr/>
        <p:txBody>
          <a:bodyPr/>
          <a:lstStyle/>
          <a:p>
            <a:pPr marL="0" indent="0">
              <a:buNone/>
            </a:pPr>
            <a:endParaRPr lang="en-GB"/>
          </a:p>
        </p:txBody>
      </p:sp>
      <p:sp>
        <p:nvSpPr>
          <p:cNvPr id="4" name="Slide Number Placeholder 3"/>
          <p:cNvSpPr>
            <a:spLocks noGrp="1"/>
          </p:cNvSpPr>
          <p:nvPr>
            <p:ph type="sldNum" sz="quarter" idx="5"/>
          </p:nvPr>
        </p:nvSpPr>
        <p:spPr/>
        <p:txBody>
          <a:bodyPr/>
          <a:lstStyle/>
          <a:p>
            <a:fld id="{53DFBC5D-9444-4997-B900-DD869E0474B9}" type="slidenum">
              <a:rPr lang="en-GB" smtClean="0"/>
              <a:pPr/>
              <a:t>4</a:t>
            </a:fld>
            <a:endParaRPr lang="en-GB"/>
          </a:p>
        </p:txBody>
      </p:sp>
    </p:spTree>
    <p:extLst>
      <p:ext uri="{BB962C8B-B14F-4D97-AF65-F5344CB8AC3E}">
        <p14:creationId xmlns:p14="http://schemas.microsoft.com/office/powerpoint/2010/main" val="1355744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5900" y="449263"/>
            <a:ext cx="3751263" cy="2109787"/>
          </a:xfrm>
        </p:spPr>
      </p:sp>
      <p:sp>
        <p:nvSpPr>
          <p:cNvPr id="3" name="Notes Placeholder 2"/>
          <p:cNvSpPr>
            <a:spLocks noGrp="1"/>
          </p:cNvSpPr>
          <p:nvPr>
            <p:ph type="body" idx="1"/>
          </p:nvPr>
        </p:nvSpPr>
        <p:spPr/>
        <p:txBody>
          <a:bodyPr/>
          <a:lstStyle/>
          <a:p>
            <a:pPr marL="0" indent="0">
              <a:buNone/>
            </a:pPr>
            <a:endParaRPr lang="en-GB"/>
          </a:p>
        </p:txBody>
      </p:sp>
      <p:sp>
        <p:nvSpPr>
          <p:cNvPr id="4" name="Slide Number Placeholder 3"/>
          <p:cNvSpPr>
            <a:spLocks noGrp="1"/>
          </p:cNvSpPr>
          <p:nvPr>
            <p:ph type="sldNum" sz="quarter" idx="5"/>
          </p:nvPr>
        </p:nvSpPr>
        <p:spPr/>
        <p:txBody>
          <a:bodyPr/>
          <a:lstStyle/>
          <a:p>
            <a:fld id="{53DFBC5D-9444-4997-B900-DD869E0474B9}" type="slidenum">
              <a:rPr lang="en-GB" smtClean="0"/>
              <a:pPr/>
              <a:t>5</a:t>
            </a:fld>
            <a:endParaRPr lang="en-GB"/>
          </a:p>
        </p:txBody>
      </p:sp>
    </p:spTree>
    <p:extLst>
      <p:ext uri="{BB962C8B-B14F-4D97-AF65-F5344CB8AC3E}">
        <p14:creationId xmlns:p14="http://schemas.microsoft.com/office/powerpoint/2010/main" val="269865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5900" y="449263"/>
            <a:ext cx="3751263" cy="2109787"/>
          </a:xfrm>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5"/>
          </p:nvPr>
        </p:nvSpPr>
        <p:spPr/>
        <p:txBody>
          <a:bodyPr/>
          <a:lstStyle/>
          <a:p>
            <a:fld id="{53DFBC5D-9444-4997-B900-DD869E0474B9}" type="slidenum">
              <a:rPr lang="en-GB" smtClean="0"/>
              <a:pPr/>
              <a:t>6</a:t>
            </a:fld>
            <a:endParaRPr lang="en-GB"/>
          </a:p>
        </p:txBody>
      </p:sp>
    </p:spTree>
    <p:extLst>
      <p:ext uri="{BB962C8B-B14F-4D97-AF65-F5344CB8AC3E}">
        <p14:creationId xmlns:p14="http://schemas.microsoft.com/office/powerpoint/2010/main" val="119369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5900" y="449263"/>
            <a:ext cx="3751263" cy="2109787"/>
          </a:xfrm>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5"/>
          </p:nvPr>
        </p:nvSpPr>
        <p:spPr/>
        <p:txBody>
          <a:bodyPr/>
          <a:lstStyle/>
          <a:p>
            <a:fld id="{53DFBC5D-9444-4997-B900-DD869E0474B9}" type="slidenum">
              <a:rPr lang="en-GB" smtClean="0"/>
              <a:pPr/>
              <a:t>7</a:t>
            </a:fld>
            <a:endParaRPr lang="en-GB"/>
          </a:p>
        </p:txBody>
      </p:sp>
    </p:spTree>
    <p:extLst>
      <p:ext uri="{BB962C8B-B14F-4D97-AF65-F5344CB8AC3E}">
        <p14:creationId xmlns:p14="http://schemas.microsoft.com/office/powerpoint/2010/main" val="342849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5900" y="449263"/>
            <a:ext cx="3751263" cy="2109787"/>
          </a:xfrm>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5"/>
          </p:nvPr>
        </p:nvSpPr>
        <p:spPr/>
        <p:txBody>
          <a:bodyPr/>
          <a:lstStyle/>
          <a:p>
            <a:fld id="{53DFBC5D-9444-4997-B900-DD869E0474B9}" type="slidenum">
              <a:rPr lang="en-GB" smtClean="0"/>
              <a:pPr/>
              <a:t>8</a:t>
            </a:fld>
            <a:endParaRPr lang="en-GB"/>
          </a:p>
        </p:txBody>
      </p:sp>
    </p:spTree>
    <p:extLst>
      <p:ext uri="{BB962C8B-B14F-4D97-AF65-F5344CB8AC3E}">
        <p14:creationId xmlns:p14="http://schemas.microsoft.com/office/powerpoint/2010/main" val="1815242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5900" y="449263"/>
            <a:ext cx="3751263" cy="2109787"/>
          </a:xfrm>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5"/>
          </p:nvPr>
        </p:nvSpPr>
        <p:spPr/>
        <p:txBody>
          <a:bodyPr/>
          <a:lstStyle/>
          <a:p>
            <a:fld id="{53DFBC5D-9444-4997-B900-DD869E0474B9}" type="slidenum">
              <a:rPr lang="en-GB" smtClean="0"/>
              <a:pPr/>
              <a:t>9</a:t>
            </a:fld>
            <a:endParaRPr lang="en-GB"/>
          </a:p>
        </p:txBody>
      </p:sp>
    </p:spTree>
    <p:extLst>
      <p:ext uri="{BB962C8B-B14F-4D97-AF65-F5344CB8AC3E}">
        <p14:creationId xmlns:p14="http://schemas.microsoft.com/office/powerpoint/2010/main" val="31850392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emf"/><Relationship Id="rId1" Type="http://schemas.openxmlformats.org/officeDocument/2006/relationships/slideMaster" Target="../slideMasters/slideMaster1.xml"/><Relationship Id="rId4" Type="http://schemas.openxmlformats.org/officeDocument/2006/relationships/image" Target="../media/image14.sv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7.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emf"/><Relationship Id="rId1" Type="http://schemas.openxmlformats.org/officeDocument/2006/relationships/slideMaster" Target="../slideMasters/slideMaster3.xml"/><Relationship Id="rId4" Type="http://schemas.openxmlformats.org/officeDocument/2006/relationships/image" Target="../media/image14.sv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emf"/><Relationship Id="rId1" Type="http://schemas.openxmlformats.org/officeDocument/2006/relationships/slideMaster" Target="../slideMasters/slideMaster1.xml"/><Relationship Id="rId4" Type="http://schemas.openxmlformats.org/officeDocument/2006/relationships/image" Target="../media/image14.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IN TITLE with transitional  logo">
    <p:bg>
      <p:bgPr>
        <a:solidFill>
          <a:schemeClr val="accent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62329393-8094-E9C5-AAD7-A7BB1999E692}"/>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23200" y="0"/>
            <a:ext cx="7836540" cy="6861600"/>
          </a:xfrm>
          <a:prstGeom prst="rect">
            <a:avLst/>
          </a:prstGeom>
        </p:spPr>
      </p:pic>
      <p:pic>
        <p:nvPicPr>
          <p:cNvPr id="8" name="Graphic 7">
            <a:extLst>
              <a:ext uri="{FF2B5EF4-FFF2-40B4-BE49-F238E27FC236}">
                <a16:creationId xmlns:a16="http://schemas.microsoft.com/office/drawing/2014/main" id="{70E0C0BB-D10D-F785-B04E-FB2AD5D917B5}"/>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28248" y="4981744"/>
            <a:ext cx="3312368" cy="1191199"/>
          </a:xfrm>
          <a:prstGeom prst="rect">
            <a:avLst/>
          </a:prstGeom>
        </p:spPr>
      </p:pic>
      <p:sp>
        <p:nvSpPr>
          <p:cNvPr id="5" name="Subtitle 3"/>
          <p:cNvSpPr>
            <a:spLocks noGrp="1"/>
          </p:cNvSpPr>
          <p:nvPr>
            <p:ph type="subTitle" idx="1" hasCustomPrompt="1"/>
          </p:nvPr>
        </p:nvSpPr>
        <p:spPr>
          <a:xfrm>
            <a:off x="839416" y="5373216"/>
            <a:ext cx="6192688" cy="576064"/>
          </a:xfrm>
          <a:prstGeom prst="rect">
            <a:avLst/>
          </a:prstGeom>
        </p:spPr>
        <p:txBody>
          <a:bodyPr/>
          <a:lstStyle>
            <a:lvl1pPr marL="0" indent="0" algn="l">
              <a:buNone/>
              <a:defRPr sz="2400" b="0" i="0">
                <a:solidFill>
                  <a:schemeClr val="bg1"/>
                </a:solidFill>
                <a:latin typeface="Nunito Sans Light" pitchFamily="2" charset="77"/>
                <a:ea typeface="Nunito Sans Light" pitchFamily="2" charset="77"/>
                <a:cs typeface="Nunito Sans Light"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endParaRPr lang="en-GB" dirty="0"/>
          </a:p>
        </p:txBody>
      </p:sp>
      <p:sp>
        <p:nvSpPr>
          <p:cNvPr id="6" name="Subtitle 2">
            <a:extLst>
              <a:ext uri="{FF2B5EF4-FFF2-40B4-BE49-F238E27FC236}">
                <a16:creationId xmlns:a16="http://schemas.microsoft.com/office/drawing/2014/main" id="{032BD5C7-F850-A1DB-467C-5DEFC51CD0F0}"/>
              </a:ext>
            </a:extLst>
          </p:cNvPr>
          <p:cNvSpPr>
            <a:spLocks noGrp="1"/>
          </p:cNvSpPr>
          <p:nvPr>
            <p:ph type="body" sz="quarter" idx="11" hasCustomPrompt="1"/>
          </p:nvPr>
        </p:nvSpPr>
        <p:spPr>
          <a:xfrm>
            <a:off x="839416" y="2721859"/>
            <a:ext cx="6192688" cy="719137"/>
          </a:xfrm>
          <a:prstGeom prst="rect">
            <a:avLst/>
          </a:prstGeom>
        </p:spPr>
        <p:txBody>
          <a:bodyPr anchor="ctr" anchorCtr="0"/>
          <a:lstStyle>
            <a:lvl1pPr marL="0" indent="0">
              <a:buFontTx/>
              <a:buNone/>
              <a:defRPr sz="3200">
                <a:solidFill>
                  <a:schemeClr val="bg1"/>
                </a:solidFill>
              </a:defRPr>
            </a:lvl1pPr>
          </a:lstStyle>
          <a:p>
            <a:pPr lvl="0"/>
            <a:r>
              <a:rPr lang="en-GB" dirty="0"/>
              <a:t>Subtitle</a:t>
            </a:r>
          </a:p>
        </p:txBody>
      </p:sp>
      <p:sp>
        <p:nvSpPr>
          <p:cNvPr id="3" name="Title 1">
            <a:extLst>
              <a:ext uri="{FF2B5EF4-FFF2-40B4-BE49-F238E27FC236}">
                <a16:creationId xmlns:a16="http://schemas.microsoft.com/office/drawing/2014/main" id="{3414C50B-ED32-1ECE-4CF2-AA306F8C3BCC}"/>
              </a:ext>
            </a:extLst>
          </p:cNvPr>
          <p:cNvSpPr>
            <a:spLocks noGrp="1"/>
          </p:cNvSpPr>
          <p:nvPr>
            <p:ph type="title" hasCustomPrompt="1"/>
          </p:nvPr>
        </p:nvSpPr>
        <p:spPr>
          <a:xfrm>
            <a:off x="839416" y="1631384"/>
            <a:ext cx="6192688" cy="716554"/>
          </a:xfrm>
        </p:spPr>
        <p:txBody>
          <a:bodyPr/>
          <a:lstStyle>
            <a:lvl1pPr>
              <a:defRPr sz="4000">
                <a:solidFill>
                  <a:schemeClr val="bg1"/>
                </a:solidFill>
              </a:defRPr>
            </a:lvl1pPr>
          </a:lstStyle>
          <a:p>
            <a:r>
              <a:rPr lang="en-US" dirty="0"/>
              <a:t>Title</a:t>
            </a:r>
            <a:endParaRPr lang="en-GB" dirty="0"/>
          </a:p>
        </p:txBody>
      </p:sp>
    </p:spTree>
    <p:extLst>
      <p:ext uri="{BB962C8B-B14F-4D97-AF65-F5344CB8AC3E}">
        <p14:creationId xmlns:p14="http://schemas.microsoft.com/office/powerpoint/2010/main" val="37732800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FC3EDA7E-D64E-7703-0DC0-ECF3FACCB0EC}"/>
              </a:ext>
            </a:extLst>
          </p:cNvPr>
          <p:cNvSpPr>
            <a:spLocks noGrp="1"/>
          </p:cNvSpPr>
          <p:nvPr>
            <p:ph idx="1"/>
          </p:nvPr>
        </p:nvSpPr>
        <p:spPr>
          <a:xfrm>
            <a:off x="4766400" y="273600"/>
            <a:ext cx="6814800" cy="585360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p:txBody>
      </p:sp>
      <p:sp>
        <p:nvSpPr>
          <p:cNvPr id="4" name="Text Placeholder 2"/>
          <p:cNvSpPr>
            <a:spLocks noGrp="1"/>
          </p:cNvSpPr>
          <p:nvPr>
            <p:ph type="body" sz="half" idx="2"/>
          </p:nvPr>
        </p:nvSpPr>
        <p:spPr>
          <a:xfrm>
            <a:off x="609601" y="1484784"/>
            <a:ext cx="4011084" cy="4641380"/>
          </a:xfrm>
          <a:prstGeom prst="rect">
            <a:avLst/>
          </a:prstGeom>
        </p:spPr>
        <p:txBody>
          <a:bodyPr/>
          <a:lstStyle>
            <a:lvl1pPr marL="0" indent="0">
              <a:buNone/>
              <a:defRPr sz="1600" b="0" i="0">
                <a:latin typeface="Nunito Sans" pitchFamily="2" charset="0"/>
                <a:ea typeface="Nunito Sans" pitchFamily="2" charset="0"/>
                <a:cs typeface="Nunito Sans"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tle 1"/>
          <p:cNvSpPr>
            <a:spLocks noGrp="1"/>
          </p:cNvSpPr>
          <p:nvPr>
            <p:ph type="title"/>
          </p:nvPr>
        </p:nvSpPr>
        <p:spPr>
          <a:xfrm>
            <a:off x="608400" y="273600"/>
            <a:ext cx="4010400" cy="1162800"/>
          </a:xfrm>
          <a:prstGeom prst="rect">
            <a:avLst/>
          </a:prstGeom>
        </p:spPr>
        <p:txBody>
          <a:bodyPr anchor="b" anchorCtr="0">
            <a:noAutofit/>
          </a:bodyPr>
          <a:lstStyle>
            <a:lvl1pPr algn="l">
              <a:defRPr sz="2000" b="1" i="0">
                <a:solidFill>
                  <a:schemeClr val="tx2"/>
                </a:solidFill>
                <a:latin typeface="Nunito Sans"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938661167"/>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1600" b="0" i="0">
                <a:latin typeface="Nunito Sans" pitchFamily="2" charset="0"/>
                <a:ea typeface="Nunito Sans" pitchFamily="2" charset="0"/>
                <a:cs typeface="Nunito Sans"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4" name="Text Placeholder 2"/>
          <p:cNvSpPr>
            <a:spLocks noGrp="1"/>
          </p:cNvSpPr>
          <p:nvPr>
            <p:ph type="body" sz="half" idx="2"/>
          </p:nvPr>
        </p:nvSpPr>
        <p:spPr>
          <a:xfrm>
            <a:off x="2389717" y="5367338"/>
            <a:ext cx="7315200" cy="804862"/>
          </a:xfrm>
          <a:prstGeom prst="rect">
            <a:avLst/>
          </a:prstGeom>
        </p:spPr>
        <p:txBody>
          <a:bodyPr/>
          <a:lstStyle>
            <a:lvl1pPr marL="0" indent="0">
              <a:buNone/>
              <a:defRPr sz="1600" b="0" i="0">
                <a:latin typeface="Nunito Sans" pitchFamily="2" charset="0"/>
                <a:ea typeface="Nunito Sans" pitchFamily="2" charset="0"/>
                <a:cs typeface="Nunito Sans"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tle 1"/>
          <p:cNvSpPr>
            <a:spLocks noGrp="1"/>
          </p:cNvSpPr>
          <p:nvPr>
            <p:ph type="title" hasCustomPrompt="1"/>
          </p:nvPr>
        </p:nvSpPr>
        <p:spPr>
          <a:xfrm>
            <a:off x="2390400" y="4802400"/>
            <a:ext cx="7315200" cy="565200"/>
          </a:xfrm>
          <a:prstGeom prst="rect">
            <a:avLst/>
          </a:prstGeom>
        </p:spPr>
        <p:txBody>
          <a:bodyPr>
            <a:noAutofit/>
          </a:bodyPr>
          <a:lstStyle>
            <a:lvl1pPr>
              <a:defRPr sz="2400" b="1" i="0">
                <a:solidFill>
                  <a:schemeClr val="tx2"/>
                </a:solidFill>
                <a:latin typeface="Nunito Sans" pitchFamily="2" charset="0"/>
              </a:defRPr>
            </a:lvl1pPr>
          </a:lstStyle>
          <a:p>
            <a:r>
              <a:rPr lang="en-GB" dirty="0"/>
              <a:t>CLICK TO EDIT MASTER TITLE STYLE</a:t>
            </a:r>
          </a:p>
        </p:txBody>
      </p:sp>
    </p:spTree>
    <p:extLst>
      <p:ext uri="{BB962C8B-B14F-4D97-AF65-F5344CB8AC3E}">
        <p14:creationId xmlns:p14="http://schemas.microsoft.com/office/powerpoint/2010/main" val="2147585228"/>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logo - end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A2A17E-C94A-FE74-DCEF-3183D2F0AA4F}"/>
              </a:ext>
            </a:extLst>
          </p:cNvPr>
          <p:cNvPicPr>
            <a:picLocks noChangeAspect="1"/>
          </p:cNvPicPr>
          <p:nvPr userDrawn="1"/>
        </p:nvPicPr>
        <p:blipFill>
          <a:blip r:embed="rId2"/>
          <a:stretch>
            <a:fillRect/>
          </a:stretch>
        </p:blipFill>
        <p:spPr>
          <a:xfrm>
            <a:off x="-888776" y="5896773"/>
            <a:ext cx="5107930" cy="369604"/>
          </a:xfrm>
          <a:prstGeom prst="rect">
            <a:avLst/>
          </a:prstGeom>
        </p:spPr>
      </p:pic>
      <p:sp>
        <p:nvSpPr>
          <p:cNvPr id="2" name="Oval 1">
            <a:extLst>
              <a:ext uri="{FF2B5EF4-FFF2-40B4-BE49-F238E27FC236}">
                <a16:creationId xmlns:a16="http://schemas.microsoft.com/office/drawing/2014/main" id="{D332D579-4309-D93F-BEE6-E183A812D095}"/>
              </a:ext>
            </a:extLst>
          </p:cNvPr>
          <p:cNvSpPr/>
          <p:nvPr userDrawn="1"/>
        </p:nvSpPr>
        <p:spPr>
          <a:xfrm>
            <a:off x="10992544" y="5589240"/>
            <a:ext cx="1008112" cy="10081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unito Sans" pitchFamily="2" charset="0"/>
              <a:ea typeface="Roboto" panose="02000000000000000000" pitchFamily="2" charset="0"/>
              <a:cs typeface="Roboto" panose="02000000000000000000" pitchFamily="2" charset="0"/>
            </a:endParaRPr>
          </a:p>
        </p:txBody>
      </p:sp>
      <p:sp>
        <p:nvSpPr>
          <p:cNvPr id="6" name="Content Placeholder 1">
            <a:extLst>
              <a:ext uri="{FF2B5EF4-FFF2-40B4-BE49-F238E27FC236}">
                <a16:creationId xmlns:a16="http://schemas.microsoft.com/office/drawing/2014/main" id="{38E0FA8F-4435-426D-724F-D148BC7EACC4}"/>
              </a:ext>
            </a:extLst>
          </p:cNvPr>
          <p:cNvSpPr>
            <a:spLocks noGrp="1"/>
          </p:cNvSpPr>
          <p:nvPr>
            <p:ph sz="quarter" idx="10"/>
          </p:nvPr>
        </p:nvSpPr>
        <p:spPr>
          <a:xfrm>
            <a:off x="828675" y="2160000"/>
            <a:ext cx="8999538" cy="3600000"/>
          </a:xfrm>
        </p:spPr>
        <p:txBody>
          <a:bodyPr/>
          <a:lstStyle/>
          <a:p>
            <a:pPr lvl="0"/>
            <a:r>
              <a:rPr lang="en-US"/>
              <a:t>Click to edit Master text styles</a:t>
            </a:r>
          </a:p>
          <a:p>
            <a:pPr lvl="1"/>
            <a:r>
              <a:rPr lang="en-US"/>
              <a:t>Second level</a:t>
            </a:r>
          </a:p>
          <a:p>
            <a:pPr lvl="2"/>
            <a:r>
              <a:rPr lang="en-US"/>
              <a:t>Third level</a:t>
            </a:r>
          </a:p>
        </p:txBody>
      </p:sp>
      <p:pic>
        <p:nvPicPr>
          <p:cNvPr id="3" name="Graphic 2">
            <a:extLst>
              <a:ext uri="{FF2B5EF4-FFF2-40B4-BE49-F238E27FC236}">
                <a16:creationId xmlns:a16="http://schemas.microsoft.com/office/drawing/2014/main" id="{C5B1C34E-6A83-2F8D-C047-F7D85AEC5CD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71664" y="570874"/>
            <a:ext cx="4194087" cy="1508284"/>
          </a:xfrm>
          <a:prstGeom prst="rect">
            <a:avLst/>
          </a:prstGeom>
        </p:spPr>
      </p:pic>
    </p:spTree>
    <p:extLst>
      <p:ext uri="{BB962C8B-B14F-4D97-AF65-F5344CB8AC3E}">
        <p14:creationId xmlns:p14="http://schemas.microsoft.com/office/powerpoint/2010/main" val="54101208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transitional logo - end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A2A17E-C94A-FE74-DCEF-3183D2F0AA4F}"/>
              </a:ext>
            </a:extLst>
          </p:cNvPr>
          <p:cNvPicPr>
            <a:picLocks noChangeAspect="1"/>
          </p:cNvPicPr>
          <p:nvPr userDrawn="1"/>
        </p:nvPicPr>
        <p:blipFill>
          <a:blip r:embed="rId2"/>
          <a:stretch>
            <a:fillRect/>
          </a:stretch>
        </p:blipFill>
        <p:spPr>
          <a:xfrm>
            <a:off x="-888776" y="5896773"/>
            <a:ext cx="5107930" cy="369604"/>
          </a:xfrm>
          <a:prstGeom prst="rect">
            <a:avLst/>
          </a:prstGeom>
        </p:spPr>
      </p:pic>
      <p:sp>
        <p:nvSpPr>
          <p:cNvPr id="2" name="Oval 1">
            <a:extLst>
              <a:ext uri="{FF2B5EF4-FFF2-40B4-BE49-F238E27FC236}">
                <a16:creationId xmlns:a16="http://schemas.microsoft.com/office/drawing/2014/main" id="{D332D579-4309-D93F-BEE6-E183A812D095}"/>
              </a:ext>
            </a:extLst>
          </p:cNvPr>
          <p:cNvSpPr/>
          <p:nvPr userDrawn="1"/>
        </p:nvSpPr>
        <p:spPr>
          <a:xfrm>
            <a:off x="10992544" y="5589240"/>
            <a:ext cx="1008112" cy="10081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unito Sans" pitchFamily="2" charset="0"/>
              <a:ea typeface="Roboto" panose="02000000000000000000" pitchFamily="2" charset="0"/>
              <a:cs typeface="Roboto" panose="02000000000000000000" pitchFamily="2" charset="0"/>
            </a:endParaRPr>
          </a:p>
        </p:txBody>
      </p:sp>
      <p:sp>
        <p:nvSpPr>
          <p:cNvPr id="9" name="Content Placeholder 1">
            <a:extLst>
              <a:ext uri="{FF2B5EF4-FFF2-40B4-BE49-F238E27FC236}">
                <a16:creationId xmlns:a16="http://schemas.microsoft.com/office/drawing/2014/main" id="{573C9A61-4FA9-9B02-7C60-7EFAACD28327}"/>
              </a:ext>
            </a:extLst>
          </p:cNvPr>
          <p:cNvSpPr>
            <a:spLocks noGrp="1"/>
          </p:cNvSpPr>
          <p:nvPr>
            <p:ph sz="quarter" idx="10"/>
          </p:nvPr>
        </p:nvSpPr>
        <p:spPr>
          <a:xfrm>
            <a:off x="828675" y="2160000"/>
            <a:ext cx="8999538" cy="3600000"/>
          </a:xfrm>
        </p:spPr>
        <p:txBody>
          <a:bodyPr/>
          <a:lstStyle/>
          <a:p>
            <a:pPr lvl="0"/>
            <a:r>
              <a:rPr lang="en-US"/>
              <a:t>Click to edit Master text styles</a:t>
            </a:r>
          </a:p>
          <a:p>
            <a:pPr lvl="1"/>
            <a:r>
              <a:rPr lang="en-US"/>
              <a:t>Second level</a:t>
            </a:r>
          </a:p>
          <a:p>
            <a:pPr lvl="2"/>
            <a:r>
              <a:rPr lang="en-US"/>
              <a:t>Third level</a:t>
            </a:r>
          </a:p>
        </p:txBody>
      </p:sp>
      <p:pic>
        <p:nvPicPr>
          <p:cNvPr id="4" name="Graphic 3">
            <a:extLst>
              <a:ext uri="{FF2B5EF4-FFF2-40B4-BE49-F238E27FC236}">
                <a16:creationId xmlns:a16="http://schemas.microsoft.com/office/drawing/2014/main" id="{70239616-595D-CA5B-4273-7A43EA7D81B3}"/>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71664" y="572400"/>
            <a:ext cx="4186483" cy="1505549"/>
          </a:xfrm>
          <a:prstGeom prst="rect">
            <a:avLst/>
          </a:prstGeom>
        </p:spPr>
      </p:pic>
    </p:spTree>
    <p:extLst>
      <p:ext uri="{BB962C8B-B14F-4D97-AF65-F5344CB8AC3E}">
        <p14:creationId xmlns:p14="http://schemas.microsoft.com/office/powerpoint/2010/main" val="980171303"/>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fL impact statem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F498C4-237B-214A-E24B-CFBEC4E83DCD}"/>
              </a:ext>
            </a:extLst>
          </p:cNvPr>
          <p:cNvPicPr>
            <a:picLocks noChangeAspect="1"/>
          </p:cNvPicPr>
          <p:nvPr userDrawn="1"/>
        </p:nvPicPr>
        <p:blipFill>
          <a:blip r:embed="rId2"/>
          <a:stretch>
            <a:fillRect/>
          </a:stretch>
        </p:blipFill>
        <p:spPr>
          <a:xfrm>
            <a:off x="-888776" y="5896773"/>
            <a:ext cx="5107930" cy="369604"/>
          </a:xfrm>
          <a:prstGeom prst="rect">
            <a:avLst/>
          </a:prstGeom>
        </p:spPr>
      </p:pic>
      <p:sp>
        <p:nvSpPr>
          <p:cNvPr id="7" name="Subtitle 2"/>
          <p:cNvSpPr>
            <a:spLocks noGrp="1"/>
          </p:cNvSpPr>
          <p:nvPr>
            <p:ph type="subTitle" idx="1" hasCustomPrompt="1"/>
          </p:nvPr>
        </p:nvSpPr>
        <p:spPr>
          <a:xfrm>
            <a:off x="839416" y="4102224"/>
            <a:ext cx="8856984" cy="838944"/>
          </a:xfrm>
          <a:prstGeom prst="rect">
            <a:avLst/>
          </a:prstGeom>
        </p:spPr>
        <p:txBody>
          <a:bodyPr anchor="ctr" anchorCtr="0"/>
          <a:lstStyle>
            <a:lvl1pPr marL="0" indent="0" algn="l">
              <a:buNone/>
              <a:defRPr sz="1800" b="0" i="0" baseline="0">
                <a:solidFill>
                  <a:schemeClr val="tx1"/>
                </a:solidFill>
                <a:latin typeface="Nunito Sans" pitchFamily="2" charset="0"/>
                <a:ea typeface="Nunito Sans" pitchFamily="2" charset="0"/>
                <a:cs typeface="Nunito Sans"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Source (e.g. John Smith, School Business Manager, St Peters School)</a:t>
            </a:r>
            <a:endParaRPr lang="en-GB" dirty="0"/>
          </a:p>
        </p:txBody>
      </p:sp>
      <p:sp>
        <p:nvSpPr>
          <p:cNvPr id="2" name="Title 1"/>
          <p:cNvSpPr>
            <a:spLocks noGrp="1"/>
          </p:cNvSpPr>
          <p:nvPr>
            <p:ph type="title" hasCustomPrompt="1"/>
          </p:nvPr>
        </p:nvSpPr>
        <p:spPr>
          <a:xfrm>
            <a:off x="839416" y="1772816"/>
            <a:ext cx="8856984" cy="2230384"/>
          </a:xfrm>
          <a:prstGeom prst="rect">
            <a:avLst/>
          </a:prstGeom>
        </p:spPr>
        <p:txBody>
          <a:bodyPr>
            <a:noAutofit/>
          </a:bodyPr>
          <a:lstStyle>
            <a:lvl1pPr algn="l">
              <a:defRPr sz="3600" b="0" i="0">
                <a:solidFill>
                  <a:schemeClr val="tx2"/>
                </a:solidFill>
              </a:defRPr>
            </a:lvl1pPr>
          </a:lstStyle>
          <a:p>
            <a:r>
              <a:rPr lang="en-US" dirty="0"/>
              <a:t>Impact statement from HfL – </a:t>
            </a:r>
            <a:br>
              <a:rPr lang="en-US" dirty="0"/>
            </a:br>
            <a:r>
              <a:rPr lang="en-US" dirty="0"/>
              <a:t>a quote, testimonial or other </a:t>
            </a:r>
            <a:br>
              <a:rPr lang="en-US" dirty="0"/>
            </a:br>
            <a:r>
              <a:rPr lang="en-US" dirty="0"/>
              <a:t>across three lines max</a:t>
            </a:r>
            <a:endParaRPr lang="en-GB" dirty="0"/>
          </a:p>
        </p:txBody>
      </p:sp>
    </p:spTree>
    <p:extLst>
      <p:ext uri="{BB962C8B-B14F-4D97-AF65-F5344CB8AC3E}">
        <p14:creationId xmlns:p14="http://schemas.microsoft.com/office/powerpoint/2010/main" val="3557568444"/>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5CA0F6-9F60-4017-8909-7635284B737E}" type="datetimeFigureOut">
              <a:rPr lang="en-GB" smtClean="0"/>
              <a:t>09/01/2024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256952-83BB-44B2-ACA4-9632ECCA3BDB}" type="slidenum">
              <a:rPr lang="en-GB" smtClean="0"/>
              <a:t>‹#›</a:t>
            </a:fld>
            <a:endParaRPr lang="en-GB"/>
          </a:p>
        </p:txBody>
      </p:sp>
    </p:spTree>
    <p:extLst>
      <p:ext uri="{BB962C8B-B14F-4D97-AF65-F5344CB8AC3E}">
        <p14:creationId xmlns:p14="http://schemas.microsoft.com/office/powerpoint/2010/main" val="311310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een divider with 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7D9CCA-7D89-E913-50AA-90E2505D5877}"/>
              </a:ext>
            </a:extLst>
          </p:cNvPr>
          <p:cNvSpPr/>
          <p:nvPr userDrawn="1"/>
        </p:nvSpPr>
        <p:spPr>
          <a:xfrm>
            <a:off x="0" y="-2399"/>
            <a:ext cx="12192000" cy="60956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Nunito Sans" pitchFamily="2" charset="0"/>
              <a:ea typeface="Roboto" panose="02000000000000000000" pitchFamily="2" charset="0"/>
              <a:cs typeface="Roboto" panose="02000000000000000000" pitchFamily="2" charset="0"/>
            </a:endParaRPr>
          </a:p>
        </p:txBody>
      </p:sp>
      <p:sp>
        <p:nvSpPr>
          <p:cNvPr id="6" name="Oval 5">
            <a:extLst>
              <a:ext uri="{FF2B5EF4-FFF2-40B4-BE49-F238E27FC236}">
                <a16:creationId xmlns:a16="http://schemas.microsoft.com/office/drawing/2014/main" id="{514674B7-7048-ABF5-B368-91993FC1D262}"/>
              </a:ext>
            </a:extLst>
          </p:cNvPr>
          <p:cNvSpPr/>
          <p:nvPr userDrawn="1"/>
        </p:nvSpPr>
        <p:spPr>
          <a:xfrm>
            <a:off x="10936530" y="5687126"/>
            <a:ext cx="838800" cy="83821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HFL Education icon in teal">
            <a:extLst>
              <a:ext uri="{FF2B5EF4-FFF2-40B4-BE49-F238E27FC236}">
                <a16:creationId xmlns:a16="http://schemas.microsoft.com/office/drawing/2014/main" id="{29689789-2E09-E9DA-F73A-11731483B41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920536" y="5668656"/>
            <a:ext cx="870744" cy="870744"/>
          </a:xfrm>
          <a:prstGeom prst="rect">
            <a:avLst/>
          </a:prstGeom>
        </p:spPr>
      </p:pic>
      <p:pic>
        <p:nvPicPr>
          <p:cNvPr id="5" name="Graphic 4">
            <a:extLst>
              <a:ext uri="{FF2B5EF4-FFF2-40B4-BE49-F238E27FC236}">
                <a16:creationId xmlns:a16="http://schemas.microsoft.com/office/drawing/2014/main" id="{F1BF10EB-2721-0A6F-C47E-E8D38FA73D32}"/>
              </a:ext>
            </a:extLst>
          </p:cNvPr>
          <p:cNvPicPr>
            <a:picLocks noChangeAspect="1"/>
          </p:cNvPicPr>
          <p:nvPr userDrawn="1"/>
        </p:nvPicPr>
        <p:blipFill rotWithShape="1">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rcRect b="11198"/>
          <a:stretch/>
        </p:blipFill>
        <p:spPr>
          <a:xfrm>
            <a:off x="-223200" y="0"/>
            <a:ext cx="7836540" cy="6093296"/>
          </a:xfrm>
          <a:prstGeom prst="rect">
            <a:avLst/>
          </a:prstGeom>
        </p:spPr>
      </p:pic>
      <p:sp>
        <p:nvSpPr>
          <p:cNvPr id="4" name="Content Placeholder 2">
            <a:extLst>
              <a:ext uri="{FF2B5EF4-FFF2-40B4-BE49-F238E27FC236}">
                <a16:creationId xmlns:a16="http://schemas.microsoft.com/office/drawing/2014/main" id="{C7283DD2-AE1B-BEDE-E2DD-CE4F705C02EC}"/>
              </a:ext>
            </a:extLst>
          </p:cNvPr>
          <p:cNvSpPr>
            <a:spLocks noGrp="1"/>
          </p:cNvSpPr>
          <p:nvPr>
            <p:ph idx="1"/>
          </p:nvPr>
        </p:nvSpPr>
        <p:spPr>
          <a:xfrm>
            <a:off x="828000" y="1908000"/>
            <a:ext cx="5940000" cy="3780000"/>
          </a:xfrm>
          <a:prstGeom prst="rect">
            <a:avLst/>
          </a:prstGeom>
        </p:spPr>
        <p:txBody>
          <a:bodyPr vert="horz" lIns="91440" tIns="45720" rIns="91440" bIns="45720" rtlCol="0">
            <a:noAutofit/>
          </a:bodyPr>
          <a:lstStyle>
            <a:lvl1pPr>
              <a:defRPr lang="en-US" b="0" i="0" dirty="0" smtClean="0">
                <a:solidFill>
                  <a:schemeClr val="tx1"/>
                </a:solidFill>
              </a:defRPr>
            </a:lvl1pPr>
            <a:lvl2pPr marL="720000" indent="-360000">
              <a:buClr>
                <a:schemeClr val="accent6"/>
              </a:buClr>
              <a:buSzPct val="95000"/>
              <a:buFont typeface="Wingdings" panose="05000000000000000000" pitchFamily="2" charset="2"/>
              <a:buChar char="§"/>
              <a:defRPr lang="en-US" b="0" i="0" dirty="0" smtClean="0">
                <a:solidFill>
                  <a:schemeClr val="tx1"/>
                </a:solidFill>
              </a:defRPr>
            </a:lvl2pPr>
            <a:lvl3pPr marL="1080000" indent="-360000">
              <a:buClr>
                <a:schemeClr val="tx1">
                  <a:lumMod val="50000"/>
                  <a:lumOff val="50000"/>
                </a:schemeClr>
              </a:buClr>
              <a:buFont typeface="Nunito Sans" pitchFamily="2" charset="77"/>
              <a:buChar char="-"/>
              <a:defRPr lang="en-US" b="0" i="0" dirty="0" smtClean="0">
                <a:solidFill>
                  <a:schemeClr val="tx1"/>
                </a:solidFill>
              </a:defRPr>
            </a:lvl3pPr>
          </a:lstStyle>
          <a:p>
            <a:pPr lvl="0">
              <a:buClrTx/>
            </a:pPr>
            <a:r>
              <a:rPr lang="en-GB" dirty="0"/>
              <a:t>Click to edit Master text styles</a:t>
            </a:r>
          </a:p>
          <a:p>
            <a:pPr lvl="1">
              <a:buClrTx/>
            </a:pPr>
            <a:r>
              <a:rPr lang="en-GB" dirty="0"/>
              <a:t>Second level</a:t>
            </a:r>
          </a:p>
          <a:p>
            <a:pPr lvl="2">
              <a:buClrTx/>
            </a:pPr>
            <a:r>
              <a:rPr lang="en-GB" dirty="0"/>
              <a:t>Third level</a:t>
            </a:r>
          </a:p>
        </p:txBody>
      </p:sp>
      <p:sp>
        <p:nvSpPr>
          <p:cNvPr id="2" name="Title 1">
            <a:extLst>
              <a:ext uri="{FF2B5EF4-FFF2-40B4-BE49-F238E27FC236}">
                <a16:creationId xmlns:a16="http://schemas.microsoft.com/office/drawing/2014/main" id="{CDB89D63-7B8E-104B-21E3-2A14D7092089}"/>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3785340428"/>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ey divider with 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7D9CCA-7D89-E913-50AA-90E2505D5877}"/>
              </a:ext>
            </a:extLst>
          </p:cNvPr>
          <p:cNvSpPr/>
          <p:nvPr userDrawn="1"/>
        </p:nvSpPr>
        <p:spPr>
          <a:xfrm>
            <a:off x="0" y="-2399"/>
            <a:ext cx="12192000" cy="6095695"/>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Nunito Sans" pitchFamily="2" charset="0"/>
              <a:ea typeface="Roboto" panose="02000000000000000000" pitchFamily="2" charset="0"/>
              <a:cs typeface="Roboto" panose="02000000000000000000" pitchFamily="2" charset="0"/>
            </a:endParaRPr>
          </a:p>
        </p:txBody>
      </p:sp>
      <p:pic>
        <p:nvPicPr>
          <p:cNvPr id="5" name="Graphic 4">
            <a:extLst>
              <a:ext uri="{FF2B5EF4-FFF2-40B4-BE49-F238E27FC236}">
                <a16:creationId xmlns:a16="http://schemas.microsoft.com/office/drawing/2014/main" id="{D4F2D48F-3441-E0DE-AC98-443DCCA953B7}"/>
              </a:ext>
            </a:extLst>
          </p:cNvPr>
          <p:cNvPicPr>
            <a:picLocks noChangeAspect="1"/>
          </p:cNvPicPr>
          <p:nvPr userDrawn="1"/>
        </p:nvPicPr>
        <p:blipFill rotWithShape="1">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rcRect b="11198"/>
          <a:stretch/>
        </p:blipFill>
        <p:spPr>
          <a:xfrm>
            <a:off x="-223200" y="0"/>
            <a:ext cx="7836540" cy="6093296"/>
          </a:xfrm>
          <a:prstGeom prst="rect">
            <a:avLst/>
          </a:prstGeom>
        </p:spPr>
      </p:pic>
      <p:sp>
        <p:nvSpPr>
          <p:cNvPr id="6" name="Oval 5">
            <a:extLst>
              <a:ext uri="{FF2B5EF4-FFF2-40B4-BE49-F238E27FC236}">
                <a16:creationId xmlns:a16="http://schemas.microsoft.com/office/drawing/2014/main" id="{26BE49E1-6346-2A6A-1FB7-1A8B469F2E32}"/>
              </a:ext>
            </a:extLst>
          </p:cNvPr>
          <p:cNvSpPr/>
          <p:nvPr userDrawn="1"/>
        </p:nvSpPr>
        <p:spPr>
          <a:xfrm>
            <a:off x="10936530" y="5687126"/>
            <a:ext cx="838800" cy="83821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HFL Education icon in teal">
            <a:extLst>
              <a:ext uri="{FF2B5EF4-FFF2-40B4-BE49-F238E27FC236}">
                <a16:creationId xmlns:a16="http://schemas.microsoft.com/office/drawing/2014/main" id="{29689789-2E09-E9DA-F73A-11731483B412}"/>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920536" y="5668656"/>
            <a:ext cx="870744" cy="870744"/>
          </a:xfrm>
          <a:prstGeom prst="rect">
            <a:avLst/>
          </a:prstGeom>
        </p:spPr>
      </p:pic>
      <p:sp>
        <p:nvSpPr>
          <p:cNvPr id="4" name="Content Placeholder 2">
            <a:extLst>
              <a:ext uri="{FF2B5EF4-FFF2-40B4-BE49-F238E27FC236}">
                <a16:creationId xmlns:a16="http://schemas.microsoft.com/office/drawing/2014/main" id="{C7283DD2-AE1B-BEDE-E2DD-CE4F705C02EC}"/>
              </a:ext>
            </a:extLst>
          </p:cNvPr>
          <p:cNvSpPr>
            <a:spLocks noGrp="1"/>
          </p:cNvSpPr>
          <p:nvPr>
            <p:ph idx="1"/>
          </p:nvPr>
        </p:nvSpPr>
        <p:spPr>
          <a:xfrm>
            <a:off x="828000" y="1908000"/>
            <a:ext cx="5940000" cy="3780000"/>
          </a:xfrm>
          <a:prstGeom prst="rect">
            <a:avLst/>
          </a:prstGeom>
        </p:spPr>
        <p:txBody>
          <a:bodyPr vert="horz" lIns="91440" tIns="45720" rIns="91440" bIns="45720" rtlCol="0">
            <a:noAutofit/>
          </a:bodyPr>
          <a:lstStyle>
            <a:lvl1pPr>
              <a:defRPr lang="en-US" b="0" i="0" dirty="0" smtClean="0">
                <a:solidFill>
                  <a:schemeClr val="tx1"/>
                </a:solidFill>
              </a:defRPr>
            </a:lvl1pPr>
            <a:lvl2pPr marL="720000" indent="-360000">
              <a:buClr>
                <a:schemeClr val="accent6"/>
              </a:buClr>
              <a:buSzPct val="95000"/>
              <a:buFont typeface="Wingdings" panose="05000000000000000000" pitchFamily="2" charset="2"/>
              <a:buChar char="§"/>
              <a:defRPr lang="en-US" b="0" i="0" dirty="0" smtClean="0">
                <a:solidFill>
                  <a:schemeClr val="tx1"/>
                </a:solidFill>
              </a:defRPr>
            </a:lvl2pPr>
            <a:lvl3pPr marL="1080000" indent="-360000">
              <a:buClr>
                <a:schemeClr val="tx1">
                  <a:lumMod val="50000"/>
                  <a:lumOff val="50000"/>
                </a:schemeClr>
              </a:buClr>
              <a:buFont typeface="Nunito Sans" pitchFamily="2" charset="77"/>
              <a:buChar char="-"/>
              <a:defRPr lang="en-US" b="0" i="0" dirty="0" smtClean="0">
                <a:solidFill>
                  <a:schemeClr val="tx1"/>
                </a:solidFill>
              </a:defRPr>
            </a:lvl3pPr>
          </a:lstStyle>
          <a:p>
            <a:pPr lvl="0">
              <a:buClrTx/>
            </a:pPr>
            <a:r>
              <a:rPr lang="en-GB" dirty="0"/>
              <a:t>Click to edit Master text styles</a:t>
            </a:r>
          </a:p>
          <a:p>
            <a:pPr lvl="1">
              <a:buClrTx/>
            </a:pPr>
            <a:r>
              <a:rPr lang="en-GB" dirty="0"/>
              <a:t>Second level</a:t>
            </a:r>
          </a:p>
          <a:p>
            <a:pPr lvl="2">
              <a:buClrTx/>
            </a:pPr>
            <a:r>
              <a:rPr lang="en-GB" dirty="0"/>
              <a:t>Third level</a:t>
            </a:r>
          </a:p>
        </p:txBody>
      </p:sp>
      <p:sp>
        <p:nvSpPr>
          <p:cNvPr id="2" name="Title 1">
            <a:extLst>
              <a:ext uri="{FF2B5EF4-FFF2-40B4-BE49-F238E27FC236}">
                <a16:creationId xmlns:a16="http://schemas.microsoft.com/office/drawing/2014/main" id="{CDB89D63-7B8E-104B-21E3-2A14D7092089}"/>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57403556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Yellow divider with 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7D9CCA-7D89-E913-50AA-90E2505D5877}"/>
              </a:ext>
            </a:extLst>
          </p:cNvPr>
          <p:cNvSpPr/>
          <p:nvPr userDrawn="1"/>
        </p:nvSpPr>
        <p:spPr>
          <a:xfrm>
            <a:off x="0" y="0"/>
            <a:ext cx="12192000" cy="6095695"/>
          </a:xfrm>
          <a:prstGeom prst="rect">
            <a:avLst/>
          </a:prstGeom>
          <a:solidFill>
            <a:srgbClr val="FAB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Nunito Sans" pitchFamily="2" charset="0"/>
              <a:ea typeface="Roboto" panose="02000000000000000000" pitchFamily="2" charset="0"/>
              <a:cs typeface="Roboto" panose="02000000000000000000" pitchFamily="2" charset="0"/>
            </a:endParaRPr>
          </a:p>
        </p:txBody>
      </p:sp>
      <p:pic>
        <p:nvPicPr>
          <p:cNvPr id="5" name="Graphic 4">
            <a:extLst>
              <a:ext uri="{FF2B5EF4-FFF2-40B4-BE49-F238E27FC236}">
                <a16:creationId xmlns:a16="http://schemas.microsoft.com/office/drawing/2014/main" id="{0AD394D0-1DFE-0D8B-8D10-FF7CF1A317C3}"/>
              </a:ext>
            </a:extLst>
          </p:cNvPr>
          <p:cNvPicPr>
            <a:picLocks noChangeAspect="1"/>
          </p:cNvPicPr>
          <p:nvPr userDrawn="1"/>
        </p:nvPicPr>
        <p:blipFill rotWithShape="1">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rcRect b="11198"/>
          <a:stretch/>
        </p:blipFill>
        <p:spPr>
          <a:xfrm>
            <a:off x="-223200" y="0"/>
            <a:ext cx="7836540" cy="6093296"/>
          </a:xfrm>
          <a:prstGeom prst="rect">
            <a:avLst/>
          </a:prstGeom>
        </p:spPr>
      </p:pic>
      <p:sp>
        <p:nvSpPr>
          <p:cNvPr id="6" name="Oval 5">
            <a:extLst>
              <a:ext uri="{FF2B5EF4-FFF2-40B4-BE49-F238E27FC236}">
                <a16:creationId xmlns:a16="http://schemas.microsoft.com/office/drawing/2014/main" id="{0C52C514-18A7-5E64-013D-869016D67836}"/>
              </a:ext>
            </a:extLst>
          </p:cNvPr>
          <p:cNvSpPr/>
          <p:nvPr userDrawn="1"/>
        </p:nvSpPr>
        <p:spPr>
          <a:xfrm>
            <a:off x="10936530" y="5687126"/>
            <a:ext cx="838800" cy="83821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HFL Education icon in teal">
            <a:extLst>
              <a:ext uri="{FF2B5EF4-FFF2-40B4-BE49-F238E27FC236}">
                <a16:creationId xmlns:a16="http://schemas.microsoft.com/office/drawing/2014/main" id="{744767B7-A0B1-A3AD-23CC-C875BC5EE117}"/>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920536" y="5668656"/>
            <a:ext cx="870744" cy="870744"/>
          </a:xfrm>
          <a:prstGeom prst="rect">
            <a:avLst/>
          </a:prstGeom>
        </p:spPr>
      </p:pic>
      <p:sp>
        <p:nvSpPr>
          <p:cNvPr id="4" name="Content Placeholder 2">
            <a:extLst>
              <a:ext uri="{FF2B5EF4-FFF2-40B4-BE49-F238E27FC236}">
                <a16:creationId xmlns:a16="http://schemas.microsoft.com/office/drawing/2014/main" id="{C7283DD2-AE1B-BEDE-E2DD-CE4F705C02EC}"/>
              </a:ext>
            </a:extLst>
          </p:cNvPr>
          <p:cNvSpPr>
            <a:spLocks noGrp="1"/>
          </p:cNvSpPr>
          <p:nvPr>
            <p:ph idx="1"/>
          </p:nvPr>
        </p:nvSpPr>
        <p:spPr>
          <a:xfrm>
            <a:off x="828000" y="1908000"/>
            <a:ext cx="5940000" cy="3780000"/>
          </a:xfrm>
          <a:prstGeom prst="rect">
            <a:avLst/>
          </a:prstGeom>
        </p:spPr>
        <p:txBody>
          <a:bodyPr vert="horz" lIns="91440" tIns="45720" rIns="91440" bIns="45720" rtlCol="0">
            <a:noAutofit/>
          </a:bodyPr>
          <a:lstStyle>
            <a:lvl1pPr>
              <a:defRPr lang="en-US" b="0" i="0" dirty="0" smtClean="0">
                <a:solidFill>
                  <a:schemeClr val="tx1">
                    <a:lumMod val="75000"/>
                    <a:lumOff val="25000"/>
                  </a:schemeClr>
                </a:solidFill>
              </a:defRPr>
            </a:lvl1pPr>
            <a:lvl2pPr marL="720000" indent="-360000">
              <a:buClr>
                <a:schemeClr val="accent6"/>
              </a:buClr>
              <a:buSzPct val="95000"/>
              <a:buFont typeface="Wingdings" panose="05000000000000000000" pitchFamily="2" charset="2"/>
              <a:buChar char="§"/>
              <a:defRPr lang="en-US" b="0" i="0" dirty="0" smtClean="0">
                <a:solidFill>
                  <a:schemeClr val="tx1">
                    <a:lumMod val="75000"/>
                    <a:lumOff val="25000"/>
                  </a:schemeClr>
                </a:solidFill>
              </a:defRPr>
            </a:lvl2pPr>
            <a:lvl3pPr marL="1080000" indent="-360000">
              <a:buClr>
                <a:schemeClr val="tx1">
                  <a:lumMod val="50000"/>
                  <a:lumOff val="50000"/>
                </a:schemeClr>
              </a:buClr>
              <a:buFont typeface="Nunito Sans" pitchFamily="2" charset="77"/>
              <a:buChar char="-"/>
              <a:defRPr lang="en-US" b="0" i="0" dirty="0" smtClean="0">
                <a:solidFill>
                  <a:schemeClr val="tx1">
                    <a:lumMod val="75000"/>
                    <a:lumOff val="25000"/>
                  </a:schemeClr>
                </a:solidFill>
              </a:defRPr>
            </a:lvl3pPr>
          </a:lstStyle>
          <a:p>
            <a:pPr lvl="0">
              <a:buClrTx/>
            </a:pPr>
            <a:r>
              <a:rPr lang="en-GB" dirty="0"/>
              <a:t>Click to edit Master text styles</a:t>
            </a:r>
          </a:p>
          <a:p>
            <a:pPr lvl="1">
              <a:buClrTx/>
            </a:pPr>
            <a:r>
              <a:rPr lang="en-GB" dirty="0"/>
              <a:t>Second level</a:t>
            </a:r>
          </a:p>
          <a:p>
            <a:pPr lvl="2">
              <a:buClrTx/>
            </a:pPr>
            <a:r>
              <a:rPr lang="en-GB" dirty="0"/>
              <a:t>Third level</a:t>
            </a:r>
          </a:p>
        </p:txBody>
      </p:sp>
      <p:sp>
        <p:nvSpPr>
          <p:cNvPr id="2" name="Title 1">
            <a:extLst>
              <a:ext uri="{FF2B5EF4-FFF2-40B4-BE49-F238E27FC236}">
                <a16:creationId xmlns:a16="http://schemas.microsoft.com/office/drawing/2014/main" id="{61E641C2-C87C-4B3C-E0C5-1546843D816C}"/>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1199564813"/>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nk divider with 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7D9CCA-7D89-E913-50AA-90E2505D5877}"/>
              </a:ext>
            </a:extLst>
          </p:cNvPr>
          <p:cNvSpPr/>
          <p:nvPr userDrawn="1"/>
        </p:nvSpPr>
        <p:spPr>
          <a:xfrm>
            <a:off x="0" y="0"/>
            <a:ext cx="12192000" cy="60956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Nunito Sans" pitchFamily="2" charset="0"/>
              <a:ea typeface="Roboto" panose="02000000000000000000" pitchFamily="2" charset="0"/>
              <a:cs typeface="Roboto" panose="02000000000000000000" pitchFamily="2" charset="0"/>
            </a:endParaRPr>
          </a:p>
        </p:txBody>
      </p:sp>
      <p:pic>
        <p:nvPicPr>
          <p:cNvPr id="5" name="Graphic 4">
            <a:extLst>
              <a:ext uri="{FF2B5EF4-FFF2-40B4-BE49-F238E27FC236}">
                <a16:creationId xmlns:a16="http://schemas.microsoft.com/office/drawing/2014/main" id="{2B6F4B62-8AB8-6641-C4D0-ABB3C808A489}"/>
              </a:ext>
            </a:extLst>
          </p:cNvPr>
          <p:cNvPicPr>
            <a:picLocks noChangeAspect="1"/>
          </p:cNvPicPr>
          <p:nvPr userDrawn="1"/>
        </p:nvPicPr>
        <p:blipFill rotWithShape="1">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rcRect b="11198"/>
          <a:stretch/>
        </p:blipFill>
        <p:spPr>
          <a:xfrm>
            <a:off x="-223200" y="0"/>
            <a:ext cx="7836540" cy="6093296"/>
          </a:xfrm>
          <a:prstGeom prst="rect">
            <a:avLst/>
          </a:prstGeom>
        </p:spPr>
      </p:pic>
      <p:sp>
        <p:nvSpPr>
          <p:cNvPr id="6" name="Oval 5">
            <a:extLst>
              <a:ext uri="{FF2B5EF4-FFF2-40B4-BE49-F238E27FC236}">
                <a16:creationId xmlns:a16="http://schemas.microsoft.com/office/drawing/2014/main" id="{6979F337-A2D1-39C7-3A92-B5E67F955E1F}"/>
              </a:ext>
            </a:extLst>
          </p:cNvPr>
          <p:cNvSpPr/>
          <p:nvPr userDrawn="1"/>
        </p:nvSpPr>
        <p:spPr>
          <a:xfrm>
            <a:off x="10936530" y="5687126"/>
            <a:ext cx="838800" cy="83821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HFL Education icon in teal">
            <a:extLst>
              <a:ext uri="{FF2B5EF4-FFF2-40B4-BE49-F238E27FC236}">
                <a16:creationId xmlns:a16="http://schemas.microsoft.com/office/drawing/2014/main" id="{744767B7-A0B1-A3AD-23CC-C875BC5EE117}"/>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920536" y="5668656"/>
            <a:ext cx="870744" cy="870744"/>
          </a:xfrm>
          <a:prstGeom prst="rect">
            <a:avLst/>
          </a:prstGeom>
        </p:spPr>
      </p:pic>
      <p:sp>
        <p:nvSpPr>
          <p:cNvPr id="4" name="Content Placeholder 2">
            <a:extLst>
              <a:ext uri="{FF2B5EF4-FFF2-40B4-BE49-F238E27FC236}">
                <a16:creationId xmlns:a16="http://schemas.microsoft.com/office/drawing/2014/main" id="{C7283DD2-AE1B-BEDE-E2DD-CE4F705C02EC}"/>
              </a:ext>
            </a:extLst>
          </p:cNvPr>
          <p:cNvSpPr>
            <a:spLocks noGrp="1"/>
          </p:cNvSpPr>
          <p:nvPr>
            <p:ph idx="1"/>
          </p:nvPr>
        </p:nvSpPr>
        <p:spPr>
          <a:xfrm>
            <a:off x="828000" y="1908000"/>
            <a:ext cx="5940000" cy="3780000"/>
          </a:xfrm>
          <a:prstGeom prst="rect">
            <a:avLst/>
          </a:prstGeom>
        </p:spPr>
        <p:txBody>
          <a:bodyPr vert="horz" lIns="91440" tIns="45720" rIns="91440" bIns="45720" rtlCol="0">
            <a:noAutofit/>
          </a:bodyPr>
          <a:lstStyle>
            <a:lvl1pPr>
              <a:defRPr lang="en-US" b="0" i="0" dirty="0" smtClean="0">
                <a:solidFill>
                  <a:schemeClr val="bg1"/>
                </a:solidFill>
              </a:defRPr>
            </a:lvl1pPr>
            <a:lvl2pPr marL="720000" indent="-360000">
              <a:buClr>
                <a:schemeClr val="accent6"/>
              </a:buClr>
              <a:buSzPct val="95000"/>
              <a:buFont typeface="Wingdings" panose="05000000000000000000" pitchFamily="2" charset="2"/>
              <a:buChar char="§"/>
              <a:defRPr lang="en-US" b="0" i="0" dirty="0" smtClean="0">
                <a:solidFill>
                  <a:schemeClr val="bg1"/>
                </a:solidFill>
              </a:defRPr>
            </a:lvl2pPr>
            <a:lvl3pPr marL="1080000" indent="-360000">
              <a:buClr>
                <a:schemeClr val="tx1">
                  <a:lumMod val="50000"/>
                  <a:lumOff val="50000"/>
                </a:schemeClr>
              </a:buClr>
              <a:buFont typeface="Nunito Sans" pitchFamily="2" charset="77"/>
              <a:buChar char="-"/>
              <a:defRPr lang="en-US" b="0" i="0" dirty="0" smtClean="0">
                <a:solidFill>
                  <a:schemeClr val="bg1"/>
                </a:solidFill>
              </a:defRPr>
            </a:lvl3pPr>
          </a:lstStyle>
          <a:p>
            <a:pPr lvl="0">
              <a:buClrTx/>
            </a:pPr>
            <a:r>
              <a:rPr lang="en-GB" dirty="0"/>
              <a:t>Click to edit Master text styles</a:t>
            </a:r>
          </a:p>
          <a:p>
            <a:pPr lvl="1">
              <a:buClrTx/>
            </a:pPr>
            <a:r>
              <a:rPr lang="en-GB" dirty="0"/>
              <a:t>Second level</a:t>
            </a:r>
          </a:p>
          <a:p>
            <a:pPr lvl="2">
              <a:buClrTx/>
            </a:pPr>
            <a:r>
              <a:rPr lang="en-GB" dirty="0"/>
              <a:t>Third level</a:t>
            </a:r>
          </a:p>
        </p:txBody>
      </p:sp>
      <p:sp>
        <p:nvSpPr>
          <p:cNvPr id="2" name="Title 1">
            <a:extLst>
              <a:ext uri="{FF2B5EF4-FFF2-40B4-BE49-F238E27FC236}">
                <a16:creationId xmlns:a16="http://schemas.microsoft.com/office/drawing/2014/main" id="{61E641C2-C87C-4B3C-E0C5-1546843D816C}"/>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265465879"/>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ithout dots">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FCCE61C-E70C-4E7B-406E-418EB84503B7}"/>
              </a:ext>
            </a:extLst>
          </p:cNvPr>
          <p:cNvSpPr>
            <a:spLocks noGrp="1"/>
          </p:cNvSpPr>
          <p:nvPr>
            <p:ph sz="quarter" idx="10"/>
          </p:nvPr>
        </p:nvSpPr>
        <p:spPr>
          <a:xfrm>
            <a:off x="828675" y="1908000"/>
            <a:ext cx="8999538" cy="3780000"/>
          </a:xfrm>
        </p:spPr>
        <p:txBody>
          <a:body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1383C642-5867-59C3-2549-5151344CA50B}"/>
              </a:ext>
            </a:extLst>
          </p:cNvPr>
          <p:cNvSpPr>
            <a:spLocks noGrp="1"/>
          </p:cNvSpPr>
          <p:nvPr>
            <p:ph type="title"/>
          </p:nvPr>
        </p:nvSpPr>
        <p:spPr>
          <a:xfrm>
            <a:off x="828000" y="540000"/>
            <a:ext cx="9000000" cy="1152000"/>
          </a:xfrm>
        </p:spPr>
        <p:txBody>
          <a:bodyPr/>
          <a:lstStyle/>
          <a:p>
            <a:r>
              <a:rPr lang="en-US"/>
              <a:t>Click to edit Master title style</a:t>
            </a:r>
            <a:endParaRPr lang="en-GB"/>
          </a:p>
        </p:txBody>
      </p:sp>
    </p:spTree>
    <p:extLst>
      <p:ext uri="{BB962C8B-B14F-4D97-AF65-F5344CB8AC3E}">
        <p14:creationId xmlns:p14="http://schemas.microsoft.com/office/powerpoint/2010/main" val="3268166427"/>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5CA0F6-9F60-4017-8909-7635284B737E}" type="datetimeFigureOut">
              <a:rPr lang="en-GB" smtClean="0"/>
              <a:t>09/01/2024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256952-83BB-44B2-ACA4-9632ECCA3BDB}" type="slidenum">
              <a:rPr lang="en-GB" smtClean="0"/>
              <a:t>‹#›</a:t>
            </a:fld>
            <a:endParaRPr lang="en-GB"/>
          </a:p>
        </p:txBody>
      </p:sp>
    </p:spTree>
    <p:extLst>
      <p:ext uri="{BB962C8B-B14F-4D97-AF65-F5344CB8AC3E}">
        <p14:creationId xmlns:p14="http://schemas.microsoft.com/office/powerpoint/2010/main" val="1797036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content without dots">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FCCE61C-E70C-4E7B-406E-418EB84503B7}"/>
              </a:ext>
            </a:extLst>
          </p:cNvPr>
          <p:cNvSpPr>
            <a:spLocks noGrp="1"/>
          </p:cNvSpPr>
          <p:nvPr>
            <p:ph sz="quarter" idx="10"/>
          </p:nvPr>
        </p:nvSpPr>
        <p:spPr>
          <a:xfrm>
            <a:off x="828675" y="1908000"/>
            <a:ext cx="8999538" cy="3780000"/>
          </a:xfrm>
        </p:spPr>
        <p:txBody>
          <a:body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1383C642-5867-59C3-2549-5151344CA50B}"/>
              </a:ext>
            </a:extLst>
          </p:cNvPr>
          <p:cNvSpPr>
            <a:spLocks noGrp="1"/>
          </p:cNvSpPr>
          <p:nvPr>
            <p:ph type="title"/>
          </p:nvPr>
        </p:nvSpPr>
        <p:spPr>
          <a:xfrm>
            <a:off x="828000" y="540000"/>
            <a:ext cx="9000000" cy="1152000"/>
          </a:xfrm>
        </p:spPr>
        <p:txBody>
          <a:bodyPr/>
          <a:lstStyle/>
          <a:p>
            <a:r>
              <a:rPr lang="en-US"/>
              <a:t>Click to edit Master title style</a:t>
            </a:r>
            <a:endParaRPr lang="en-GB"/>
          </a:p>
        </p:txBody>
      </p:sp>
    </p:spTree>
    <p:extLst>
      <p:ext uri="{BB962C8B-B14F-4D97-AF65-F5344CB8AC3E}">
        <p14:creationId xmlns:p14="http://schemas.microsoft.com/office/powerpoint/2010/main" val="1042274157"/>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AIN TITLE page with logo">
    <p:bg>
      <p:bgPr>
        <a:solidFill>
          <a:schemeClr val="accent1"/>
        </a:soli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49638E28-60F1-A043-AE00-93B8A0A3D908}"/>
              </a:ext>
            </a:extLst>
          </p:cNvPr>
          <p:cNvSpPr txBox="1"/>
          <p:nvPr userDrawn="1"/>
        </p:nvSpPr>
        <p:spPr>
          <a:xfrm>
            <a:off x="10283868" y="400833"/>
            <a:ext cx="0" cy="0"/>
          </a:xfrm>
          <a:prstGeom prst="rect">
            <a:avLst/>
          </a:prstGeom>
        </p:spPr>
        <p:txBody>
          <a:bodyPr vert="horz" wrap="none" lIns="91440" tIns="45720" rIns="91440" bIns="45720" rtlCol="0" anchor="ctr" anchorCtr="1">
            <a:noAutofit/>
          </a:bodyPr>
          <a:lstStyle/>
          <a:p>
            <a:pPr algn="l"/>
            <a:endParaRPr lang="en-US" b="1" i="0" dirty="0">
              <a:latin typeface="Nunito Sans" pitchFamily="2" charset="0"/>
            </a:endParaRPr>
          </a:p>
        </p:txBody>
      </p:sp>
      <p:pic>
        <p:nvPicPr>
          <p:cNvPr id="7" name="Graphic 6">
            <a:extLst>
              <a:ext uri="{FF2B5EF4-FFF2-40B4-BE49-F238E27FC236}">
                <a16:creationId xmlns:a16="http://schemas.microsoft.com/office/drawing/2014/main" id="{DB6304F0-9162-51A3-CC6F-D6EF4C1ADBF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410032" y="5066206"/>
            <a:ext cx="3158576" cy="1010744"/>
          </a:xfrm>
          <a:prstGeom prst="rect">
            <a:avLst/>
          </a:prstGeom>
        </p:spPr>
      </p:pic>
      <p:pic>
        <p:nvPicPr>
          <p:cNvPr id="2" name="Graphic 1">
            <a:extLst>
              <a:ext uri="{FF2B5EF4-FFF2-40B4-BE49-F238E27FC236}">
                <a16:creationId xmlns:a16="http://schemas.microsoft.com/office/drawing/2014/main" id="{A39EF53F-B5F5-F548-BF1B-FD5A0C6E0AA9}"/>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23200" y="0"/>
            <a:ext cx="7836540" cy="6861600"/>
          </a:xfrm>
          <a:prstGeom prst="rect">
            <a:avLst/>
          </a:prstGeom>
        </p:spPr>
      </p:pic>
      <p:sp>
        <p:nvSpPr>
          <p:cNvPr id="5" name="Subtitle 3"/>
          <p:cNvSpPr>
            <a:spLocks noGrp="1"/>
          </p:cNvSpPr>
          <p:nvPr>
            <p:ph type="subTitle" idx="1" hasCustomPrompt="1"/>
          </p:nvPr>
        </p:nvSpPr>
        <p:spPr>
          <a:xfrm>
            <a:off x="839416" y="5373216"/>
            <a:ext cx="6192688" cy="576064"/>
          </a:xfrm>
          <a:prstGeom prst="rect">
            <a:avLst/>
          </a:prstGeom>
        </p:spPr>
        <p:txBody>
          <a:bodyPr/>
          <a:lstStyle>
            <a:lvl1pPr marL="0" indent="0" algn="l">
              <a:buNone/>
              <a:defRPr sz="2400" b="0" i="0">
                <a:solidFill>
                  <a:schemeClr val="bg1"/>
                </a:solidFill>
                <a:latin typeface="Nunito Sans Light" pitchFamily="2" charset="77"/>
                <a:ea typeface="Nunito Sans Light" pitchFamily="2" charset="77"/>
                <a:cs typeface="Nunito Sans Light"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endParaRPr lang="en-GB" dirty="0"/>
          </a:p>
        </p:txBody>
      </p:sp>
      <p:sp>
        <p:nvSpPr>
          <p:cNvPr id="11" name="Subtitle 2">
            <a:extLst>
              <a:ext uri="{FF2B5EF4-FFF2-40B4-BE49-F238E27FC236}">
                <a16:creationId xmlns:a16="http://schemas.microsoft.com/office/drawing/2014/main" id="{84CD6318-9CBD-8A1E-5796-C473B8B0F432}"/>
              </a:ext>
            </a:extLst>
          </p:cNvPr>
          <p:cNvSpPr>
            <a:spLocks noGrp="1"/>
          </p:cNvSpPr>
          <p:nvPr>
            <p:ph type="body" sz="quarter" idx="11" hasCustomPrompt="1"/>
          </p:nvPr>
        </p:nvSpPr>
        <p:spPr>
          <a:xfrm>
            <a:off x="839416" y="2721859"/>
            <a:ext cx="6192688" cy="719137"/>
          </a:xfrm>
          <a:prstGeom prst="rect">
            <a:avLst/>
          </a:prstGeom>
        </p:spPr>
        <p:txBody>
          <a:bodyPr anchor="ctr" anchorCtr="0"/>
          <a:lstStyle>
            <a:lvl1pPr marL="0" indent="0">
              <a:buFontTx/>
              <a:buNone/>
              <a:defRPr sz="3200">
                <a:solidFill>
                  <a:schemeClr val="bg1"/>
                </a:solidFill>
              </a:defRPr>
            </a:lvl1pPr>
          </a:lstStyle>
          <a:p>
            <a:pPr lvl="0"/>
            <a:r>
              <a:rPr lang="en-GB" dirty="0"/>
              <a:t>Subtitle</a:t>
            </a:r>
          </a:p>
        </p:txBody>
      </p:sp>
      <p:sp>
        <p:nvSpPr>
          <p:cNvPr id="3" name="Title 1">
            <a:extLst>
              <a:ext uri="{FF2B5EF4-FFF2-40B4-BE49-F238E27FC236}">
                <a16:creationId xmlns:a16="http://schemas.microsoft.com/office/drawing/2014/main" id="{5C5361BF-2DE7-60E4-97F1-FE99BE0C89EB}"/>
              </a:ext>
            </a:extLst>
          </p:cNvPr>
          <p:cNvSpPr>
            <a:spLocks noGrp="1"/>
          </p:cNvSpPr>
          <p:nvPr>
            <p:ph type="title" hasCustomPrompt="1"/>
          </p:nvPr>
        </p:nvSpPr>
        <p:spPr>
          <a:xfrm>
            <a:off x="833632" y="1632888"/>
            <a:ext cx="6192688" cy="715049"/>
          </a:xfrm>
        </p:spPr>
        <p:txBody>
          <a:bodyPr/>
          <a:lstStyle>
            <a:lvl1pPr>
              <a:defRPr sz="4000">
                <a:solidFill>
                  <a:schemeClr val="bg1"/>
                </a:solidFill>
              </a:defRPr>
            </a:lvl1pPr>
          </a:lstStyle>
          <a:p>
            <a:r>
              <a:rPr lang="en-US" dirty="0"/>
              <a:t>Title</a:t>
            </a:r>
            <a:endParaRPr lang="en-GB" dirty="0"/>
          </a:p>
        </p:txBody>
      </p:sp>
    </p:spTree>
    <p:extLst>
      <p:ext uri="{BB962C8B-B14F-4D97-AF65-F5344CB8AC3E}">
        <p14:creationId xmlns:p14="http://schemas.microsoft.com/office/powerpoint/2010/main" val="1684056740"/>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with logo">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B150B0D-EC7B-7A34-08C2-FD55A2418429}"/>
              </a:ext>
            </a:extLst>
          </p:cNvPr>
          <p:cNvPicPr>
            <a:picLocks noChangeAspect="1"/>
          </p:cNvPicPr>
          <p:nvPr userDrawn="1"/>
        </p:nvPicPr>
        <p:blipFill>
          <a:blip r:embed="rId2"/>
          <a:stretch>
            <a:fillRect/>
          </a:stretch>
        </p:blipFill>
        <p:spPr>
          <a:xfrm>
            <a:off x="-168696" y="5896773"/>
            <a:ext cx="5107930" cy="369604"/>
          </a:xfrm>
          <a:prstGeom prst="rect">
            <a:avLst/>
          </a:prstGeom>
        </p:spPr>
      </p:pic>
      <p:sp>
        <p:nvSpPr>
          <p:cNvPr id="3" name="Title 1">
            <a:extLst>
              <a:ext uri="{FF2B5EF4-FFF2-40B4-BE49-F238E27FC236}">
                <a16:creationId xmlns:a16="http://schemas.microsoft.com/office/drawing/2014/main" id="{6BB81007-5E97-6C58-4956-B1B3D30C023A}"/>
              </a:ext>
            </a:extLst>
          </p:cNvPr>
          <p:cNvSpPr>
            <a:spLocks noGrp="1"/>
          </p:cNvSpPr>
          <p:nvPr>
            <p:ph type="title"/>
          </p:nvPr>
        </p:nvSpPr>
        <p:spPr>
          <a:xfrm>
            <a:off x="828000" y="540000"/>
            <a:ext cx="9000000" cy="1152000"/>
          </a:xfrm>
        </p:spPr>
        <p:txBody>
          <a:bodyPr/>
          <a:lstStyle/>
          <a:p>
            <a:r>
              <a:rPr lang="en-US" dirty="0"/>
              <a:t>Click to edit Master title style</a:t>
            </a:r>
            <a:endParaRPr lang="en-GB" dirty="0"/>
          </a:p>
        </p:txBody>
      </p:sp>
      <p:sp>
        <p:nvSpPr>
          <p:cNvPr id="6" name="Content Placeholder 5">
            <a:extLst>
              <a:ext uri="{FF2B5EF4-FFF2-40B4-BE49-F238E27FC236}">
                <a16:creationId xmlns:a16="http://schemas.microsoft.com/office/drawing/2014/main" id="{A740160E-C9E2-0F71-CE79-87196F8757C8}"/>
              </a:ext>
            </a:extLst>
          </p:cNvPr>
          <p:cNvSpPr>
            <a:spLocks noGrp="1"/>
          </p:cNvSpPr>
          <p:nvPr>
            <p:ph sz="quarter" idx="10"/>
          </p:nvPr>
        </p:nvSpPr>
        <p:spPr>
          <a:xfrm>
            <a:off x="828675" y="1908000"/>
            <a:ext cx="8999538" cy="3780000"/>
          </a:xfrm>
        </p:spPr>
        <p:txBody>
          <a:bodyPr/>
          <a:lstStyle/>
          <a:p>
            <a:pPr lvl="0"/>
            <a:r>
              <a:rPr lang="en-US" dirty="0"/>
              <a:t>Click to edit Master text styles</a:t>
            </a:r>
          </a:p>
          <a:p>
            <a:pPr lvl="1"/>
            <a:r>
              <a:rPr lang="en-US" dirty="0"/>
              <a:t>Second level</a:t>
            </a:r>
          </a:p>
          <a:p>
            <a:pPr lvl="2"/>
            <a:r>
              <a:rPr lang="en-US" dirty="0"/>
              <a:t>Third level</a:t>
            </a:r>
            <a:endParaRPr lang="en-GB" dirty="0"/>
          </a:p>
        </p:txBody>
      </p:sp>
      <p:pic>
        <p:nvPicPr>
          <p:cNvPr id="5" name="Graphic 4">
            <a:extLst>
              <a:ext uri="{FF2B5EF4-FFF2-40B4-BE49-F238E27FC236}">
                <a16:creationId xmlns:a16="http://schemas.microsoft.com/office/drawing/2014/main" id="{9AE9626D-22B0-E852-52DD-56C47A24C2F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688288" y="5423552"/>
            <a:ext cx="3236755" cy="1164007"/>
          </a:xfrm>
          <a:prstGeom prst="rect">
            <a:avLst/>
          </a:prstGeom>
        </p:spPr>
      </p:pic>
    </p:spTree>
    <p:extLst>
      <p:ext uri="{BB962C8B-B14F-4D97-AF65-F5344CB8AC3E}">
        <p14:creationId xmlns:p14="http://schemas.microsoft.com/office/powerpoint/2010/main" val="390353997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AIN TITLE page with transitional  logo">
    <p:bg>
      <p:bgPr>
        <a:solidFill>
          <a:schemeClr val="accent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36239F26-2119-D974-4CDE-C6CCF8AED2D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328248" y="4981744"/>
            <a:ext cx="3312368" cy="1191199"/>
          </a:xfrm>
          <a:prstGeom prst="rect">
            <a:avLst/>
          </a:prstGeom>
        </p:spPr>
      </p:pic>
      <p:pic>
        <p:nvPicPr>
          <p:cNvPr id="2" name="Graphic 1">
            <a:extLst>
              <a:ext uri="{FF2B5EF4-FFF2-40B4-BE49-F238E27FC236}">
                <a16:creationId xmlns:a16="http://schemas.microsoft.com/office/drawing/2014/main" id="{F2C85DA6-BB0A-2647-6CD5-2E04C7E3232F}"/>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23200" y="0"/>
            <a:ext cx="7836540" cy="6861600"/>
          </a:xfrm>
          <a:prstGeom prst="rect">
            <a:avLst/>
          </a:prstGeom>
        </p:spPr>
      </p:pic>
      <p:sp>
        <p:nvSpPr>
          <p:cNvPr id="5" name="Subtitle 3"/>
          <p:cNvSpPr>
            <a:spLocks noGrp="1"/>
          </p:cNvSpPr>
          <p:nvPr>
            <p:ph type="subTitle" idx="1" hasCustomPrompt="1"/>
          </p:nvPr>
        </p:nvSpPr>
        <p:spPr>
          <a:xfrm>
            <a:off x="839416" y="5373216"/>
            <a:ext cx="6192688" cy="576064"/>
          </a:xfrm>
          <a:prstGeom prst="rect">
            <a:avLst/>
          </a:prstGeom>
        </p:spPr>
        <p:txBody>
          <a:bodyPr/>
          <a:lstStyle>
            <a:lvl1pPr marL="0" indent="0" algn="l">
              <a:buNone/>
              <a:defRPr sz="2400" b="0" i="0">
                <a:solidFill>
                  <a:schemeClr val="bg1"/>
                </a:solidFill>
                <a:latin typeface="Nunito Sans Light" pitchFamily="2" charset="77"/>
                <a:ea typeface="Nunito Sans Light" pitchFamily="2" charset="77"/>
                <a:cs typeface="Nunito Sans Light"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endParaRPr lang="en-GB" dirty="0"/>
          </a:p>
        </p:txBody>
      </p:sp>
      <p:sp>
        <p:nvSpPr>
          <p:cNvPr id="6" name="Subtitle 2">
            <a:extLst>
              <a:ext uri="{FF2B5EF4-FFF2-40B4-BE49-F238E27FC236}">
                <a16:creationId xmlns:a16="http://schemas.microsoft.com/office/drawing/2014/main" id="{032BD5C7-F850-A1DB-467C-5DEFC51CD0F0}"/>
              </a:ext>
            </a:extLst>
          </p:cNvPr>
          <p:cNvSpPr>
            <a:spLocks noGrp="1"/>
          </p:cNvSpPr>
          <p:nvPr>
            <p:ph type="body" sz="quarter" idx="11" hasCustomPrompt="1"/>
          </p:nvPr>
        </p:nvSpPr>
        <p:spPr>
          <a:xfrm>
            <a:off x="839416" y="2721859"/>
            <a:ext cx="6192688" cy="719137"/>
          </a:xfrm>
          <a:prstGeom prst="rect">
            <a:avLst/>
          </a:prstGeom>
        </p:spPr>
        <p:txBody>
          <a:bodyPr anchor="ctr" anchorCtr="0"/>
          <a:lstStyle>
            <a:lvl1pPr marL="0" indent="0">
              <a:buFontTx/>
              <a:buNone/>
              <a:defRPr sz="3200">
                <a:solidFill>
                  <a:schemeClr val="bg1"/>
                </a:solidFill>
              </a:defRPr>
            </a:lvl1pPr>
          </a:lstStyle>
          <a:p>
            <a:pPr lvl="0"/>
            <a:r>
              <a:rPr lang="en-GB" dirty="0"/>
              <a:t>Subtitle</a:t>
            </a:r>
          </a:p>
        </p:txBody>
      </p:sp>
      <p:sp>
        <p:nvSpPr>
          <p:cNvPr id="3" name="Title 1">
            <a:extLst>
              <a:ext uri="{FF2B5EF4-FFF2-40B4-BE49-F238E27FC236}">
                <a16:creationId xmlns:a16="http://schemas.microsoft.com/office/drawing/2014/main" id="{3414C50B-ED32-1ECE-4CF2-AA306F8C3BCC}"/>
              </a:ext>
            </a:extLst>
          </p:cNvPr>
          <p:cNvSpPr>
            <a:spLocks noGrp="1"/>
          </p:cNvSpPr>
          <p:nvPr>
            <p:ph type="title" hasCustomPrompt="1"/>
          </p:nvPr>
        </p:nvSpPr>
        <p:spPr>
          <a:xfrm>
            <a:off x="839416" y="1631384"/>
            <a:ext cx="6192688" cy="716554"/>
          </a:xfrm>
        </p:spPr>
        <p:txBody>
          <a:bodyPr/>
          <a:lstStyle>
            <a:lvl1pPr>
              <a:defRPr sz="4000">
                <a:solidFill>
                  <a:schemeClr val="bg1"/>
                </a:solidFill>
              </a:defRPr>
            </a:lvl1pPr>
          </a:lstStyle>
          <a:p>
            <a:r>
              <a:rPr lang="en-US" dirty="0"/>
              <a:t>Title</a:t>
            </a:r>
            <a:endParaRPr lang="en-GB" dirty="0"/>
          </a:p>
        </p:txBody>
      </p:sp>
    </p:spTree>
    <p:extLst>
      <p:ext uri="{BB962C8B-B14F-4D97-AF65-F5344CB8AC3E}">
        <p14:creationId xmlns:p14="http://schemas.microsoft.com/office/powerpoint/2010/main" val="1225571340"/>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with transitional logo">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B150B0D-EC7B-7A34-08C2-FD55A2418429}"/>
              </a:ext>
            </a:extLst>
          </p:cNvPr>
          <p:cNvPicPr>
            <a:picLocks noChangeAspect="1"/>
          </p:cNvPicPr>
          <p:nvPr userDrawn="1"/>
        </p:nvPicPr>
        <p:blipFill>
          <a:blip r:embed="rId2"/>
          <a:stretch>
            <a:fillRect/>
          </a:stretch>
        </p:blipFill>
        <p:spPr>
          <a:xfrm>
            <a:off x="-168696" y="5896773"/>
            <a:ext cx="5107930" cy="369604"/>
          </a:xfrm>
          <a:prstGeom prst="rect">
            <a:avLst/>
          </a:prstGeom>
        </p:spPr>
      </p:pic>
      <p:sp>
        <p:nvSpPr>
          <p:cNvPr id="4" name="Title 3">
            <a:extLst>
              <a:ext uri="{FF2B5EF4-FFF2-40B4-BE49-F238E27FC236}">
                <a16:creationId xmlns:a16="http://schemas.microsoft.com/office/drawing/2014/main" id="{BC858200-7CF9-3B88-F69B-3AD4CCCB70FC}"/>
              </a:ext>
            </a:extLst>
          </p:cNvPr>
          <p:cNvSpPr>
            <a:spLocks noGrp="1"/>
          </p:cNvSpPr>
          <p:nvPr>
            <p:ph type="title"/>
          </p:nvPr>
        </p:nvSpPr>
        <p:spPr/>
        <p:txBody>
          <a:bodyPr/>
          <a:lstStyle/>
          <a:p>
            <a:r>
              <a:rPr lang="en-US"/>
              <a:t>Click to edit Master title style</a:t>
            </a:r>
            <a:endParaRPr lang="en-GB"/>
          </a:p>
        </p:txBody>
      </p:sp>
      <p:sp>
        <p:nvSpPr>
          <p:cNvPr id="8" name="Content Placeholder 5">
            <a:extLst>
              <a:ext uri="{FF2B5EF4-FFF2-40B4-BE49-F238E27FC236}">
                <a16:creationId xmlns:a16="http://schemas.microsoft.com/office/drawing/2014/main" id="{ADC0996C-1974-89C5-4AB1-0290CC3EE26B}"/>
              </a:ext>
            </a:extLst>
          </p:cNvPr>
          <p:cNvSpPr>
            <a:spLocks noGrp="1"/>
          </p:cNvSpPr>
          <p:nvPr>
            <p:ph sz="quarter" idx="10"/>
          </p:nvPr>
        </p:nvSpPr>
        <p:spPr>
          <a:xfrm>
            <a:off x="828675" y="1908000"/>
            <a:ext cx="8999538" cy="3780000"/>
          </a:xfrm>
        </p:spPr>
        <p:txBody>
          <a:bodyPr/>
          <a:lstStyle/>
          <a:p>
            <a:pPr lvl="0"/>
            <a:r>
              <a:rPr lang="en-US" dirty="0"/>
              <a:t>Click to edit Master text styles</a:t>
            </a:r>
          </a:p>
          <a:p>
            <a:pPr lvl="1"/>
            <a:r>
              <a:rPr lang="en-US" dirty="0"/>
              <a:t>Second level</a:t>
            </a:r>
          </a:p>
          <a:p>
            <a:pPr lvl="2"/>
            <a:r>
              <a:rPr lang="en-US" dirty="0"/>
              <a:t>Third level</a:t>
            </a:r>
            <a:endParaRPr lang="en-GB" dirty="0"/>
          </a:p>
        </p:txBody>
      </p:sp>
      <p:pic>
        <p:nvPicPr>
          <p:cNvPr id="3" name="Graphic 2">
            <a:extLst>
              <a:ext uri="{FF2B5EF4-FFF2-40B4-BE49-F238E27FC236}">
                <a16:creationId xmlns:a16="http://schemas.microsoft.com/office/drawing/2014/main" id="{92EC150C-A6E9-E140-1124-FE571AF4D195}"/>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682532" y="5391452"/>
            <a:ext cx="3265254" cy="1174255"/>
          </a:xfrm>
          <a:prstGeom prst="rect">
            <a:avLst/>
          </a:prstGeom>
        </p:spPr>
      </p:pic>
    </p:spTree>
    <p:extLst>
      <p:ext uri="{BB962C8B-B14F-4D97-AF65-F5344CB8AC3E}">
        <p14:creationId xmlns:p14="http://schemas.microsoft.com/office/powerpoint/2010/main" val="115125647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with dot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B150B0D-EC7B-7A34-08C2-FD55A2418429}"/>
              </a:ext>
            </a:extLst>
          </p:cNvPr>
          <p:cNvPicPr>
            <a:picLocks noChangeAspect="1"/>
          </p:cNvPicPr>
          <p:nvPr userDrawn="1"/>
        </p:nvPicPr>
        <p:blipFill>
          <a:blip r:embed="rId2"/>
          <a:stretch>
            <a:fillRect/>
          </a:stretch>
        </p:blipFill>
        <p:spPr>
          <a:xfrm>
            <a:off x="-168696" y="5896773"/>
            <a:ext cx="5107930" cy="369604"/>
          </a:xfrm>
          <a:prstGeom prst="rect">
            <a:avLst/>
          </a:prstGeom>
        </p:spPr>
      </p:pic>
      <p:sp>
        <p:nvSpPr>
          <p:cNvPr id="4" name="Title 3">
            <a:extLst>
              <a:ext uri="{FF2B5EF4-FFF2-40B4-BE49-F238E27FC236}">
                <a16:creationId xmlns:a16="http://schemas.microsoft.com/office/drawing/2014/main" id="{42F7E04B-6BD9-D8F9-DA25-4271D04EA62D}"/>
              </a:ext>
            </a:extLst>
          </p:cNvPr>
          <p:cNvSpPr>
            <a:spLocks noGrp="1"/>
          </p:cNvSpPr>
          <p:nvPr>
            <p:ph type="title"/>
          </p:nvPr>
        </p:nvSpPr>
        <p:spPr/>
        <p:txBody>
          <a:bodyPr/>
          <a:lstStyle/>
          <a:p>
            <a:r>
              <a:rPr lang="en-US"/>
              <a:t>Click to edit Master title style</a:t>
            </a:r>
            <a:endParaRPr lang="en-GB"/>
          </a:p>
        </p:txBody>
      </p:sp>
      <p:sp>
        <p:nvSpPr>
          <p:cNvPr id="7" name="Content Placeholder 5">
            <a:extLst>
              <a:ext uri="{FF2B5EF4-FFF2-40B4-BE49-F238E27FC236}">
                <a16:creationId xmlns:a16="http://schemas.microsoft.com/office/drawing/2014/main" id="{0C167E7C-652A-02B6-8DFF-FAA301A530F1}"/>
              </a:ext>
            </a:extLst>
          </p:cNvPr>
          <p:cNvSpPr>
            <a:spLocks noGrp="1"/>
          </p:cNvSpPr>
          <p:nvPr>
            <p:ph sz="quarter" idx="10"/>
          </p:nvPr>
        </p:nvSpPr>
        <p:spPr>
          <a:xfrm>
            <a:off x="828675" y="1908000"/>
            <a:ext cx="8999538" cy="3780000"/>
          </a:xfrm>
        </p:spPr>
        <p:txBody>
          <a:bodyPr/>
          <a:lstStyle/>
          <a:p>
            <a:pPr lvl="0"/>
            <a:r>
              <a:rPr lang="en-US" dirty="0"/>
              <a:t>Click to edit Master text styles</a:t>
            </a:r>
          </a:p>
          <a:p>
            <a:pPr lvl="1"/>
            <a:r>
              <a:rPr lang="en-US" dirty="0"/>
              <a:t>Second level</a:t>
            </a:r>
          </a:p>
          <a:p>
            <a:pPr lvl="2"/>
            <a:r>
              <a:rPr lang="en-US" dirty="0"/>
              <a:t>Third level</a:t>
            </a:r>
            <a:endParaRPr lang="en-GB" dirty="0"/>
          </a:p>
        </p:txBody>
      </p:sp>
    </p:spTree>
    <p:extLst>
      <p:ext uri="{BB962C8B-B14F-4D97-AF65-F5344CB8AC3E}">
        <p14:creationId xmlns:p14="http://schemas.microsoft.com/office/powerpoint/2010/main" val="3564081860"/>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 icon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F7E04B-6BD9-D8F9-DA25-4271D04EA62D}"/>
              </a:ext>
            </a:extLst>
          </p:cNvPr>
          <p:cNvSpPr>
            <a:spLocks noGrp="1"/>
          </p:cNvSpPr>
          <p:nvPr>
            <p:ph type="title"/>
          </p:nvPr>
        </p:nvSpPr>
        <p:spPr/>
        <p:txBody>
          <a:bodyPr/>
          <a:lstStyle/>
          <a:p>
            <a:r>
              <a:rPr lang="en-US" dirty="0"/>
              <a:t>Click to edit Master title style</a:t>
            </a:r>
            <a:endParaRPr lang="en-GB" dirty="0"/>
          </a:p>
        </p:txBody>
      </p:sp>
      <p:sp>
        <p:nvSpPr>
          <p:cNvPr id="7" name="Content Placeholder 5">
            <a:extLst>
              <a:ext uri="{FF2B5EF4-FFF2-40B4-BE49-F238E27FC236}">
                <a16:creationId xmlns:a16="http://schemas.microsoft.com/office/drawing/2014/main" id="{0C167E7C-652A-02B6-8DFF-FAA301A530F1}"/>
              </a:ext>
            </a:extLst>
          </p:cNvPr>
          <p:cNvSpPr>
            <a:spLocks noGrp="1"/>
          </p:cNvSpPr>
          <p:nvPr>
            <p:ph sz="quarter" idx="10"/>
          </p:nvPr>
        </p:nvSpPr>
        <p:spPr>
          <a:xfrm>
            <a:off x="828675" y="1908000"/>
            <a:ext cx="8999538" cy="3780000"/>
          </a:xfrm>
        </p:spPr>
        <p:txBody>
          <a:bodyPr/>
          <a:lstStyle/>
          <a:p>
            <a:pPr lvl="0"/>
            <a:r>
              <a:rPr lang="en-US" dirty="0"/>
              <a:t>Click to edit Master text styles</a:t>
            </a:r>
          </a:p>
          <a:p>
            <a:pPr lvl="1"/>
            <a:r>
              <a:rPr lang="en-US" dirty="0"/>
              <a:t>Second level</a:t>
            </a:r>
          </a:p>
          <a:p>
            <a:pPr lvl="2"/>
            <a:r>
              <a:rPr lang="en-US" dirty="0"/>
              <a:t>Third level</a:t>
            </a:r>
            <a:endParaRPr lang="en-GB" dirty="0"/>
          </a:p>
        </p:txBody>
      </p:sp>
      <p:pic>
        <p:nvPicPr>
          <p:cNvPr id="2" name="Picture 8">
            <a:extLst>
              <a:ext uri="{FF2B5EF4-FFF2-40B4-BE49-F238E27FC236}">
                <a16:creationId xmlns:a16="http://schemas.microsoft.com/office/drawing/2014/main" id="{0C0C1433-9D63-6E3D-289F-77B8AD88D78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069541" y="5698777"/>
            <a:ext cx="870744" cy="846778"/>
          </a:xfrm>
          <a:prstGeom prst="rect">
            <a:avLst/>
          </a:prstGeom>
        </p:spPr>
      </p:pic>
    </p:spTree>
    <p:extLst>
      <p:ext uri="{BB962C8B-B14F-4D97-AF65-F5344CB8AC3E}">
        <p14:creationId xmlns:p14="http://schemas.microsoft.com/office/powerpoint/2010/main" val="1903444788"/>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with yellow">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86600C59-396E-50BF-B0BA-25CF25CB497B}"/>
              </a:ext>
            </a:extLst>
          </p:cNvPr>
          <p:cNvSpPr>
            <a:spLocks noGrp="1"/>
          </p:cNvSpPr>
          <p:nvPr>
            <p:ph sz="quarter" idx="10"/>
          </p:nvPr>
        </p:nvSpPr>
        <p:spPr>
          <a:xfrm>
            <a:off x="828675" y="1908000"/>
            <a:ext cx="8999538" cy="3780000"/>
          </a:xfrm>
        </p:spPr>
        <p:txBody>
          <a:bodyPr/>
          <a:lstStyle/>
          <a:p>
            <a:pPr lvl="0"/>
            <a:r>
              <a:rPr lang="en-US" dirty="0"/>
              <a:t>Click to edit Master text styles</a:t>
            </a:r>
          </a:p>
          <a:p>
            <a:pPr lvl="1"/>
            <a:r>
              <a:rPr lang="en-US" dirty="0"/>
              <a:t>Second level</a:t>
            </a:r>
          </a:p>
          <a:p>
            <a:pPr lvl="2"/>
            <a:r>
              <a:rPr lang="en-US" dirty="0"/>
              <a:t>Third level</a:t>
            </a:r>
            <a:endParaRPr lang="en-GB" dirty="0"/>
          </a:p>
        </p:txBody>
      </p:sp>
      <p:sp>
        <p:nvSpPr>
          <p:cNvPr id="5" name="Title 1">
            <a:extLst>
              <a:ext uri="{FF2B5EF4-FFF2-40B4-BE49-F238E27FC236}">
                <a16:creationId xmlns:a16="http://schemas.microsoft.com/office/drawing/2014/main" id="{EF3E62C7-A916-C467-C1BC-A5B1BA25747D}"/>
              </a:ext>
            </a:extLst>
          </p:cNvPr>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405247302"/>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with yellow and dot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5EF302A-13D4-30BE-B91E-76EBAB46F717}"/>
              </a:ext>
            </a:extLst>
          </p:cNvPr>
          <p:cNvPicPr>
            <a:picLocks noChangeAspect="1"/>
          </p:cNvPicPr>
          <p:nvPr userDrawn="1"/>
        </p:nvPicPr>
        <p:blipFill>
          <a:blip r:embed="rId2"/>
          <a:stretch>
            <a:fillRect/>
          </a:stretch>
        </p:blipFill>
        <p:spPr>
          <a:xfrm>
            <a:off x="-240704" y="5885076"/>
            <a:ext cx="4514604" cy="381301"/>
          </a:xfrm>
          <a:prstGeom prst="rect">
            <a:avLst/>
          </a:prstGeom>
        </p:spPr>
      </p:pic>
      <p:sp>
        <p:nvSpPr>
          <p:cNvPr id="6" name="Content Placeholder 2">
            <a:extLst>
              <a:ext uri="{FF2B5EF4-FFF2-40B4-BE49-F238E27FC236}">
                <a16:creationId xmlns:a16="http://schemas.microsoft.com/office/drawing/2014/main" id="{184B4745-6BFC-528D-EEA5-A1B639712AC5}"/>
              </a:ext>
            </a:extLst>
          </p:cNvPr>
          <p:cNvSpPr>
            <a:spLocks noGrp="1"/>
          </p:cNvSpPr>
          <p:nvPr>
            <p:ph sz="quarter" idx="10"/>
          </p:nvPr>
        </p:nvSpPr>
        <p:spPr>
          <a:xfrm>
            <a:off x="828675" y="1908000"/>
            <a:ext cx="8999538" cy="3780000"/>
          </a:xfrm>
        </p:spPr>
        <p:txBody>
          <a:bodyPr/>
          <a:lstStyle/>
          <a:p>
            <a:pPr lvl="0"/>
            <a:r>
              <a:rPr lang="en-US" dirty="0"/>
              <a:t>Click to edit Master text styles</a:t>
            </a:r>
          </a:p>
          <a:p>
            <a:pPr lvl="1"/>
            <a:r>
              <a:rPr lang="en-US" dirty="0"/>
              <a:t>Second level</a:t>
            </a:r>
          </a:p>
          <a:p>
            <a:pPr lvl="2"/>
            <a:r>
              <a:rPr lang="en-US" dirty="0"/>
              <a:t>Third level</a:t>
            </a:r>
            <a:endParaRPr lang="en-GB" dirty="0"/>
          </a:p>
        </p:txBody>
      </p:sp>
      <p:sp>
        <p:nvSpPr>
          <p:cNvPr id="3" name="Title 1">
            <a:extLst>
              <a:ext uri="{FF2B5EF4-FFF2-40B4-BE49-F238E27FC236}">
                <a16:creationId xmlns:a16="http://schemas.microsoft.com/office/drawing/2014/main" id="{045349B3-26AD-176F-A1E6-F2DD91895B4D}"/>
              </a:ext>
            </a:extLst>
          </p:cNvPr>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414048559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MAIN TITLE page with logo">
    <p:bg>
      <p:bgPr>
        <a:solidFill>
          <a:schemeClr val="accent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B9FAD79-C5CC-972A-DCF7-AEF5F1ABCAE7}"/>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23200" y="0"/>
            <a:ext cx="7836540" cy="6861600"/>
          </a:xfrm>
          <a:prstGeom prst="rect">
            <a:avLst/>
          </a:prstGeom>
        </p:spPr>
      </p:pic>
      <p:sp>
        <p:nvSpPr>
          <p:cNvPr id="14" name="TextBox 13">
            <a:extLst>
              <a:ext uri="{FF2B5EF4-FFF2-40B4-BE49-F238E27FC236}">
                <a16:creationId xmlns:a16="http://schemas.microsoft.com/office/drawing/2014/main" id="{49638E28-60F1-A043-AE00-93B8A0A3D908}"/>
              </a:ext>
            </a:extLst>
          </p:cNvPr>
          <p:cNvSpPr txBox="1"/>
          <p:nvPr userDrawn="1"/>
        </p:nvSpPr>
        <p:spPr>
          <a:xfrm>
            <a:off x="10283868" y="400833"/>
            <a:ext cx="0" cy="0"/>
          </a:xfrm>
          <a:prstGeom prst="rect">
            <a:avLst/>
          </a:prstGeom>
        </p:spPr>
        <p:txBody>
          <a:bodyPr vert="horz" wrap="none" lIns="91440" tIns="45720" rIns="91440" bIns="45720" rtlCol="0" anchor="ctr" anchorCtr="1">
            <a:noAutofit/>
          </a:bodyPr>
          <a:lstStyle/>
          <a:p>
            <a:pPr algn="l"/>
            <a:endParaRPr lang="en-US" b="1" i="0" dirty="0">
              <a:latin typeface="Nunito Sans" pitchFamily="2" charset="0"/>
            </a:endParaRPr>
          </a:p>
        </p:txBody>
      </p:sp>
      <p:pic>
        <p:nvPicPr>
          <p:cNvPr id="9" name="Graphic 8">
            <a:extLst>
              <a:ext uri="{FF2B5EF4-FFF2-40B4-BE49-F238E27FC236}">
                <a16:creationId xmlns:a16="http://schemas.microsoft.com/office/drawing/2014/main" id="{0CCC5AF4-B727-1E81-DCDA-9156CC8CA75D}"/>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10032" y="5066206"/>
            <a:ext cx="3158576" cy="1010744"/>
          </a:xfrm>
          <a:prstGeom prst="rect">
            <a:avLst/>
          </a:prstGeom>
        </p:spPr>
      </p:pic>
      <p:sp>
        <p:nvSpPr>
          <p:cNvPr id="5" name="Subtitle 3"/>
          <p:cNvSpPr>
            <a:spLocks noGrp="1"/>
          </p:cNvSpPr>
          <p:nvPr>
            <p:ph type="subTitle" idx="1" hasCustomPrompt="1"/>
          </p:nvPr>
        </p:nvSpPr>
        <p:spPr>
          <a:xfrm>
            <a:off x="839416" y="5373216"/>
            <a:ext cx="6192688" cy="576064"/>
          </a:xfrm>
          <a:prstGeom prst="rect">
            <a:avLst/>
          </a:prstGeom>
        </p:spPr>
        <p:txBody>
          <a:bodyPr/>
          <a:lstStyle>
            <a:lvl1pPr marL="0" indent="0" algn="l">
              <a:buNone/>
              <a:defRPr sz="2400" b="0" i="0">
                <a:solidFill>
                  <a:schemeClr val="bg1"/>
                </a:solidFill>
                <a:latin typeface="Nunito Sans Light" pitchFamily="2" charset="77"/>
                <a:ea typeface="Nunito Sans Light" pitchFamily="2" charset="77"/>
                <a:cs typeface="Nunito Sans Light"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endParaRPr lang="en-GB" dirty="0"/>
          </a:p>
        </p:txBody>
      </p:sp>
      <p:sp>
        <p:nvSpPr>
          <p:cNvPr id="11" name="Subtitle 2">
            <a:extLst>
              <a:ext uri="{FF2B5EF4-FFF2-40B4-BE49-F238E27FC236}">
                <a16:creationId xmlns:a16="http://schemas.microsoft.com/office/drawing/2014/main" id="{84CD6318-9CBD-8A1E-5796-C473B8B0F432}"/>
              </a:ext>
            </a:extLst>
          </p:cNvPr>
          <p:cNvSpPr>
            <a:spLocks noGrp="1"/>
          </p:cNvSpPr>
          <p:nvPr>
            <p:ph type="body" sz="quarter" idx="11" hasCustomPrompt="1"/>
          </p:nvPr>
        </p:nvSpPr>
        <p:spPr>
          <a:xfrm>
            <a:off x="839416" y="2721859"/>
            <a:ext cx="6192688" cy="719137"/>
          </a:xfrm>
          <a:prstGeom prst="rect">
            <a:avLst/>
          </a:prstGeom>
        </p:spPr>
        <p:txBody>
          <a:bodyPr anchor="ctr" anchorCtr="0"/>
          <a:lstStyle>
            <a:lvl1pPr marL="0" indent="0">
              <a:buFontTx/>
              <a:buNone/>
              <a:defRPr sz="3200">
                <a:solidFill>
                  <a:schemeClr val="bg1"/>
                </a:solidFill>
              </a:defRPr>
            </a:lvl1pPr>
          </a:lstStyle>
          <a:p>
            <a:pPr lvl="0"/>
            <a:r>
              <a:rPr lang="en-GB" dirty="0"/>
              <a:t>Subtitle</a:t>
            </a:r>
          </a:p>
        </p:txBody>
      </p:sp>
      <p:sp>
        <p:nvSpPr>
          <p:cNvPr id="3" name="Title 1">
            <a:extLst>
              <a:ext uri="{FF2B5EF4-FFF2-40B4-BE49-F238E27FC236}">
                <a16:creationId xmlns:a16="http://schemas.microsoft.com/office/drawing/2014/main" id="{5C5361BF-2DE7-60E4-97F1-FE99BE0C89EB}"/>
              </a:ext>
            </a:extLst>
          </p:cNvPr>
          <p:cNvSpPr>
            <a:spLocks noGrp="1"/>
          </p:cNvSpPr>
          <p:nvPr>
            <p:ph type="title" hasCustomPrompt="1"/>
          </p:nvPr>
        </p:nvSpPr>
        <p:spPr>
          <a:xfrm>
            <a:off x="833632" y="1632888"/>
            <a:ext cx="6192688" cy="715049"/>
          </a:xfrm>
        </p:spPr>
        <p:txBody>
          <a:bodyPr/>
          <a:lstStyle>
            <a:lvl1pPr>
              <a:defRPr sz="4000">
                <a:solidFill>
                  <a:schemeClr val="bg1"/>
                </a:solidFill>
              </a:defRPr>
            </a:lvl1pPr>
          </a:lstStyle>
          <a:p>
            <a:r>
              <a:rPr lang="en-US" dirty="0"/>
              <a:t>Title</a:t>
            </a:r>
            <a:endParaRPr lang="en-GB" dirty="0"/>
          </a:p>
        </p:txBody>
      </p:sp>
    </p:spTree>
    <p:extLst>
      <p:ext uri="{BB962C8B-B14F-4D97-AF65-F5344CB8AC3E}">
        <p14:creationId xmlns:p14="http://schemas.microsoft.com/office/powerpoint/2010/main" val="337706824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with yellow">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952AC222-85D9-4236-0400-1F4F8973245E}"/>
              </a:ext>
            </a:extLst>
          </p:cNvPr>
          <p:cNvSpPr>
            <a:spLocks noGrp="1"/>
          </p:cNvSpPr>
          <p:nvPr>
            <p:ph sz="quarter" idx="11"/>
          </p:nvPr>
        </p:nvSpPr>
        <p:spPr>
          <a:xfrm>
            <a:off x="5652000" y="1908000"/>
            <a:ext cx="4680000" cy="3780000"/>
          </a:xfrm>
        </p:spPr>
        <p:txBody>
          <a:bodyPr/>
          <a:lstStyle>
            <a:lvl1pPr>
              <a:defRPr sz="1800"/>
            </a:lvl1pPr>
            <a:lvl2pPr>
              <a:defRPr sz="1700"/>
            </a:lvl2pPr>
            <a:lvl3pPr>
              <a:defRPr sz="1600"/>
            </a:lvl3pPr>
          </a:lstStyle>
          <a:p>
            <a:pPr lvl="0"/>
            <a:r>
              <a:rPr lang="en-US" dirty="0"/>
              <a:t>Click to edit Master text styles</a:t>
            </a:r>
          </a:p>
          <a:p>
            <a:pPr lvl="1"/>
            <a:r>
              <a:rPr lang="en-US" dirty="0"/>
              <a:t>Second level</a:t>
            </a:r>
          </a:p>
          <a:p>
            <a:pPr lvl="2"/>
            <a:r>
              <a:rPr lang="en-US" dirty="0"/>
              <a:t>Third level</a:t>
            </a:r>
            <a:endParaRPr lang="en-GB" dirty="0"/>
          </a:p>
        </p:txBody>
      </p:sp>
      <p:sp>
        <p:nvSpPr>
          <p:cNvPr id="7" name="Content Placeholder 2">
            <a:extLst>
              <a:ext uri="{FF2B5EF4-FFF2-40B4-BE49-F238E27FC236}">
                <a16:creationId xmlns:a16="http://schemas.microsoft.com/office/drawing/2014/main" id="{8BC30D45-7403-7215-9293-4608EC50FC18}"/>
              </a:ext>
            </a:extLst>
          </p:cNvPr>
          <p:cNvSpPr>
            <a:spLocks noGrp="1"/>
          </p:cNvSpPr>
          <p:nvPr>
            <p:ph sz="quarter" idx="10"/>
          </p:nvPr>
        </p:nvSpPr>
        <p:spPr>
          <a:xfrm>
            <a:off x="828675" y="1908000"/>
            <a:ext cx="4680000" cy="3780000"/>
          </a:xfrm>
        </p:spPr>
        <p:txBody>
          <a:bodyPr/>
          <a:lstStyle>
            <a:lvl1pPr>
              <a:defRPr sz="1800"/>
            </a:lvl1pPr>
            <a:lvl2pPr>
              <a:defRPr sz="1700"/>
            </a:lvl2pPr>
            <a:lvl3pPr>
              <a:defRPr sz="1600"/>
            </a:lvl3pPr>
          </a:lstStyle>
          <a:p>
            <a:pPr lvl="0"/>
            <a:r>
              <a:rPr lang="en-US" dirty="0"/>
              <a:t>Click to edit Master text styles</a:t>
            </a:r>
          </a:p>
          <a:p>
            <a:pPr lvl="1"/>
            <a:r>
              <a:rPr lang="en-US" dirty="0"/>
              <a:t>Second level</a:t>
            </a:r>
          </a:p>
          <a:p>
            <a:pPr lvl="2"/>
            <a:r>
              <a:rPr lang="en-US" dirty="0"/>
              <a:t>Third level</a:t>
            </a:r>
            <a:endParaRPr lang="en-GB" dirty="0"/>
          </a:p>
        </p:txBody>
      </p:sp>
      <p:sp>
        <p:nvSpPr>
          <p:cNvPr id="3" name="Title 1">
            <a:extLst>
              <a:ext uri="{FF2B5EF4-FFF2-40B4-BE49-F238E27FC236}">
                <a16:creationId xmlns:a16="http://schemas.microsoft.com/office/drawing/2014/main" id="{1B44B94E-E7A0-DFF8-CC2F-31B0840789FA}"/>
              </a:ext>
            </a:extLst>
          </p:cNvPr>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3302262215"/>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with caption with yellow">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3DB32E4C-4544-83A6-7559-60EAC32522BB}"/>
              </a:ext>
            </a:extLst>
          </p:cNvPr>
          <p:cNvSpPr>
            <a:spLocks noGrp="1"/>
          </p:cNvSpPr>
          <p:nvPr>
            <p:ph sz="quarter" idx="10"/>
          </p:nvPr>
        </p:nvSpPr>
        <p:spPr>
          <a:xfrm>
            <a:off x="4766400" y="273050"/>
            <a:ext cx="6814800" cy="5853113"/>
          </a:xfrm>
        </p:spPr>
        <p:txBody>
          <a:bodyPr/>
          <a:lstStyle/>
          <a:p>
            <a:pPr lvl="0"/>
            <a:r>
              <a:rPr lang="en-US" dirty="0"/>
              <a:t>Click to edit Master text styles</a:t>
            </a:r>
          </a:p>
          <a:p>
            <a:pPr lvl="1"/>
            <a:r>
              <a:rPr lang="en-US" dirty="0"/>
              <a:t>Second level</a:t>
            </a:r>
          </a:p>
          <a:p>
            <a:pPr lvl="2"/>
            <a:r>
              <a:rPr lang="en-US" dirty="0"/>
              <a:t>Third level</a:t>
            </a:r>
            <a:endParaRPr lang="en-GB" dirty="0"/>
          </a:p>
        </p:txBody>
      </p:sp>
      <p:sp>
        <p:nvSpPr>
          <p:cNvPr id="4" name="Text Placeholder 2"/>
          <p:cNvSpPr>
            <a:spLocks noGrp="1"/>
          </p:cNvSpPr>
          <p:nvPr>
            <p:ph type="body" sz="half" idx="2"/>
          </p:nvPr>
        </p:nvSpPr>
        <p:spPr>
          <a:xfrm>
            <a:off x="609601" y="1435101"/>
            <a:ext cx="4011084" cy="4691063"/>
          </a:xfrm>
          <a:prstGeom prst="rect">
            <a:avLst/>
          </a:prstGeom>
        </p:spPr>
        <p:txBody>
          <a:bodyPr/>
          <a:lstStyle>
            <a:lvl1pPr marL="0" indent="0">
              <a:buNone/>
              <a:defRPr sz="1600" b="0" i="0">
                <a:latin typeface="Nunito Sans" pitchFamily="2" charset="0"/>
                <a:ea typeface="Nunito Sans" pitchFamily="2" charset="0"/>
                <a:cs typeface="Nunito Sans"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Title 1"/>
          <p:cNvSpPr>
            <a:spLocks noGrp="1"/>
          </p:cNvSpPr>
          <p:nvPr>
            <p:ph type="title"/>
          </p:nvPr>
        </p:nvSpPr>
        <p:spPr>
          <a:xfrm>
            <a:off x="608400" y="273600"/>
            <a:ext cx="4010400" cy="1162800"/>
          </a:xfrm>
          <a:prstGeom prst="rect">
            <a:avLst/>
          </a:prstGeom>
        </p:spPr>
        <p:txBody>
          <a:bodyPr anchor="b" anchorCtr="0">
            <a:noAutofit/>
          </a:bodyPr>
          <a:lstStyle>
            <a:lvl1pPr algn="l">
              <a:defRPr sz="2000" b="1" i="0">
                <a:latin typeface="Nunito Sans" pitchFamily="2" charset="0"/>
              </a:defRPr>
            </a:lvl1pPr>
          </a:lstStyle>
          <a:p>
            <a:r>
              <a:rPr lang="en-US" dirty="0"/>
              <a:t>Click to edit Master title style</a:t>
            </a:r>
            <a:endParaRPr lang="en-GB" dirty="0"/>
          </a:p>
        </p:txBody>
      </p:sp>
    </p:spTree>
    <p:extLst>
      <p:ext uri="{BB962C8B-B14F-4D97-AF65-F5344CB8AC3E}">
        <p14:creationId xmlns:p14="http://schemas.microsoft.com/office/powerpoint/2010/main" val="459020507"/>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tatement slide with yellow">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416E085-1DC4-93EA-57A5-839320B469D8}"/>
              </a:ext>
            </a:extLst>
          </p:cNvPr>
          <p:cNvPicPr>
            <a:picLocks noChangeAspect="1"/>
          </p:cNvPicPr>
          <p:nvPr userDrawn="1"/>
        </p:nvPicPr>
        <p:blipFill>
          <a:blip r:embed="rId2"/>
          <a:stretch>
            <a:fillRect/>
          </a:stretch>
        </p:blipFill>
        <p:spPr>
          <a:xfrm>
            <a:off x="-240704" y="5885076"/>
            <a:ext cx="4514604" cy="381301"/>
          </a:xfrm>
          <a:prstGeom prst="rect">
            <a:avLst/>
          </a:prstGeom>
        </p:spPr>
      </p:pic>
      <p:sp>
        <p:nvSpPr>
          <p:cNvPr id="10" name="Subtitle 2">
            <a:extLst>
              <a:ext uri="{FF2B5EF4-FFF2-40B4-BE49-F238E27FC236}">
                <a16:creationId xmlns:a16="http://schemas.microsoft.com/office/drawing/2014/main" id="{DBD178B5-CEC0-4780-4874-BCDB3DA0B119}"/>
              </a:ext>
            </a:extLst>
          </p:cNvPr>
          <p:cNvSpPr>
            <a:spLocks noGrp="1"/>
          </p:cNvSpPr>
          <p:nvPr>
            <p:ph type="subTitle" idx="1" hasCustomPrompt="1"/>
          </p:nvPr>
        </p:nvSpPr>
        <p:spPr>
          <a:xfrm>
            <a:off x="839416" y="4102224"/>
            <a:ext cx="8856984" cy="838944"/>
          </a:xfrm>
          <a:prstGeom prst="rect">
            <a:avLst/>
          </a:prstGeom>
        </p:spPr>
        <p:txBody>
          <a:bodyPr anchor="ctr" anchorCtr="0"/>
          <a:lstStyle>
            <a:lvl1pPr marL="0" indent="0" algn="l">
              <a:buNone/>
              <a:defRPr sz="1800" b="0" i="0" baseline="0">
                <a:solidFill>
                  <a:schemeClr val="tx1"/>
                </a:solidFill>
                <a:latin typeface="Nunito Sans" pitchFamily="2" charset="77"/>
                <a:ea typeface="Nunito Sans" pitchFamily="2" charset="77"/>
                <a:cs typeface="Nunito Sans"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Source (e.g. John Smith, School Business Manager, St Peters School)</a:t>
            </a:r>
            <a:endParaRPr lang="en-GB" dirty="0"/>
          </a:p>
        </p:txBody>
      </p:sp>
      <p:sp>
        <p:nvSpPr>
          <p:cNvPr id="11" name="Title 1">
            <a:extLst>
              <a:ext uri="{FF2B5EF4-FFF2-40B4-BE49-F238E27FC236}">
                <a16:creationId xmlns:a16="http://schemas.microsoft.com/office/drawing/2014/main" id="{C84E9F0B-0ACD-1765-550D-123A758BF7AF}"/>
              </a:ext>
            </a:extLst>
          </p:cNvPr>
          <p:cNvSpPr>
            <a:spLocks noGrp="1"/>
          </p:cNvSpPr>
          <p:nvPr>
            <p:ph type="title" hasCustomPrompt="1"/>
          </p:nvPr>
        </p:nvSpPr>
        <p:spPr>
          <a:xfrm>
            <a:off x="839416" y="1772816"/>
            <a:ext cx="8856984" cy="2230384"/>
          </a:xfrm>
          <a:prstGeom prst="rect">
            <a:avLst/>
          </a:prstGeom>
        </p:spPr>
        <p:txBody>
          <a:bodyPr>
            <a:noAutofit/>
          </a:bodyPr>
          <a:lstStyle>
            <a:lvl1pPr algn="l">
              <a:defRPr sz="3600" b="0" i="0">
                <a:solidFill>
                  <a:schemeClr val="accent1"/>
                </a:solidFill>
              </a:defRPr>
            </a:lvl1pPr>
          </a:lstStyle>
          <a:p>
            <a:r>
              <a:rPr lang="en-US" dirty="0"/>
              <a:t>Impact statement from HfL – </a:t>
            </a:r>
            <a:br>
              <a:rPr lang="en-US" dirty="0"/>
            </a:br>
            <a:r>
              <a:rPr lang="en-US" dirty="0"/>
              <a:t>a quote, testimonial or other </a:t>
            </a:r>
            <a:br>
              <a:rPr lang="en-US" dirty="0"/>
            </a:br>
            <a:r>
              <a:rPr lang="en-US" dirty="0"/>
              <a:t>across three lines max</a:t>
            </a:r>
            <a:endParaRPr lang="en-GB" dirty="0"/>
          </a:p>
        </p:txBody>
      </p:sp>
    </p:spTree>
    <p:extLst>
      <p:ext uri="{BB962C8B-B14F-4D97-AF65-F5344CB8AC3E}">
        <p14:creationId xmlns:p14="http://schemas.microsoft.com/office/powerpoint/2010/main" val="473562137"/>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with pink">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79725965-5E14-E6AA-6C22-BA56E7E7546D}"/>
              </a:ext>
            </a:extLst>
          </p:cNvPr>
          <p:cNvSpPr>
            <a:spLocks noGrp="1"/>
          </p:cNvSpPr>
          <p:nvPr>
            <p:ph sz="quarter" idx="10"/>
          </p:nvPr>
        </p:nvSpPr>
        <p:spPr>
          <a:xfrm>
            <a:off x="828674" y="1908000"/>
            <a:ext cx="8999325" cy="3780000"/>
          </a:xfrm>
        </p:spPr>
        <p:txBody>
          <a:bodyPr/>
          <a:lstStyle/>
          <a:p>
            <a:pPr lvl="0"/>
            <a:r>
              <a:rPr lang="en-US" dirty="0"/>
              <a:t>Click to edit Master text styles</a:t>
            </a:r>
          </a:p>
          <a:p>
            <a:pPr lvl="1"/>
            <a:r>
              <a:rPr lang="en-US" dirty="0"/>
              <a:t>Second level</a:t>
            </a:r>
          </a:p>
          <a:p>
            <a:pPr lvl="2"/>
            <a:r>
              <a:rPr lang="en-US" dirty="0"/>
              <a:t>Third level</a:t>
            </a:r>
            <a:endParaRPr lang="en-GB" dirty="0"/>
          </a:p>
        </p:txBody>
      </p:sp>
      <p:sp>
        <p:nvSpPr>
          <p:cNvPr id="3" name="Title 1">
            <a:extLst>
              <a:ext uri="{FF2B5EF4-FFF2-40B4-BE49-F238E27FC236}">
                <a16:creationId xmlns:a16="http://schemas.microsoft.com/office/drawing/2014/main" id="{3F4D8419-231B-8FB3-3C4B-E24F46AF5087}"/>
              </a:ext>
            </a:extLst>
          </p:cNvPr>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2997400250"/>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with pink and dot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007690-80D7-3063-53DB-4A8734EA7B4C}"/>
              </a:ext>
            </a:extLst>
          </p:cNvPr>
          <p:cNvPicPr>
            <a:picLocks noChangeAspect="1"/>
          </p:cNvPicPr>
          <p:nvPr userDrawn="1"/>
        </p:nvPicPr>
        <p:blipFill>
          <a:blip r:embed="rId2"/>
          <a:stretch>
            <a:fillRect/>
          </a:stretch>
        </p:blipFill>
        <p:spPr>
          <a:xfrm>
            <a:off x="-240704" y="5885075"/>
            <a:ext cx="4514616" cy="381302"/>
          </a:xfrm>
          <a:prstGeom prst="rect">
            <a:avLst/>
          </a:prstGeom>
        </p:spPr>
      </p:pic>
      <p:sp>
        <p:nvSpPr>
          <p:cNvPr id="6" name="Content Placeholder 2">
            <a:extLst>
              <a:ext uri="{FF2B5EF4-FFF2-40B4-BE49-F238E27FC236}">
                <a16:creationId xmlns:a16="http://schemas.microsoft.com/office/drawing/2014/main" id="{3B6A9238-1386-54BC-1DEE-0B46AD31B00E}"/>
              </a:ext>
            </a:extLst>
          </p:cNvPr>
          <p:cNvSpPr>
            <a:spLocks noGrp="1"/>
          </p:cNvSpPr>
          <p:nvPr>
            <p:ph sz="quarter" idx="10"/>
          </p:nvPr>
        </p:nvSpPr>
        <p:spPr>
          <a:xfrm>
            <a:off x="828674" y="1908000"/>
            <a:ext cx="8999325" cy="3780000"/>
          </a:xfrm>
        </p:spPr>
        <p:txBody>
          <a:bodyPr/>
          <a:lstStyle/>
          <a:p>
            <a:pPr lvl="0"/>
            <a:r>
              <a:rPr lang="en-US" dirty="0"/>
              <a:t>Click to edit Master text styles</a:t>
            </a:r>
          </a:p>
          <a:p>
            <a:pPr lvl="1"/>
            <a:r>
              <a:rPr lang="en-US" dirty="0"/>
              <a:t>Second level</a:t>
            </a:r>
          </a:p>
          <a:p>
            <a:pPr lvl="2"/>
            <a:r>
              <a:rPr lang="en-US" dirty="0"/>
              <a:t>Third level</a:t>
            </a:r>
            <a:endParaRPr lang="en-GB" dirty="0"/>
          </a:p>
        </p:txBody>
      </p:sp>
      <p:sp>
        <p:nvSpPr>
          <p:cNvPr id="5" name="Title 1">
            <a:extLst>
              <a:ext uri="{FF2B5EF4-FFF2-40B4-BE49-F238E27FC236}">
                <a16:creationId xmlns:a16="http://schemas.microsoft.com/office/drawing/2014/main" id="{A83B7C1E-743D-180E-D9B3-1C0D8073DC6C}"/>
              </a:ext>
            </a:extLst>
          </p:cNvPr>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597276149"/>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two content with pink">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43770CBD-9A9C-A6A0-A81B-2B4D014301A6}"/>
              </a:ext>
            </a:extLst>
          </p:cNvPr>
          <p:cNvSpPr>
            <a:spLocks noGrp="1"/>
          </p:cNvSpPr>
          <p:nvPr>
            <p:ph sz="quarter" idx="11"/>
          </p:nvPr>
        </p:nvSpPr>
        <p:spPr>
          <a:xfrm>
            <a:off x="5652000" y="1908000"/>
            <a:ext cx="4680000" cy="3780000"/>
          </a:xfrm>
        </p:spPr>
        <p:txBody>
          <a:bodyPr/>
          <a:lstStyle>
            <a:lvl1pPr>
              <a:defRPr sz="1800"/>
            </a:lvl1pPr>
            <a:lvl2pPr>
              <a:defRPr sz="1700"/>
            </a:lvl2pPr>
            <a:lvl3pPr>
              <a:defRPr sz="1600"/>
            </a:lvl3pPr>
          </a:lstStyle>
          <a:p>
            <a:pPr lvl="0"/>
            <a:r>
              <a:rPr lang="en-US" dirty="0"/>
              <a:t>Click to edit Master text styles</a:t>
            </a:r>
          </a:p>
          <a:p>
            <a:pPr lvl="1"/>
            <a:r>
              <a:rPr lang="en-US" dirty="0"/>
              <a:t>Second level</a:t>
            </a:r>
          </a:p>
          <a:p>
            <a:pPr lvl="2"/>
            <a:r>
              <a:rPr lang="en-US" dirty="0"/>
              <a:t>Third level</a:t>
            </a:r>
            <a:endParaRPr lang="en-GB" dirty="0"/>
          </a:p>
        </p:txBody>
      </p:sp>
      <p:sp>
        <p:nvSpPr>
          <p:cNvPr id="8" name="Content Placeholder 2">
            <a:extLst>
              <a:ext uri="{FF2B5EF4-FFF2-40B4-BE49-F238E27FC236}">
                <a16:creationId xmlns:a16="http://schemas.microsoft.com/office/drawing/2014/main" id="{F23F78A7-44CC-363E-E6A8-F32726D1B018}"/>
              </a:ext>
            </a:extLst>
          </p:cNvPr>
          <p:cNvSpPr>
            <a:spLocks noGrp="1"/>
          </p:cNvSpPr>
          <p:nvPr>
            <p:ph sz="quarter" idx="10"/>
          </p:nvPr>
        </p:nvSpPr>
        <p:spPr>
          <a:xfrm>
            <a:off x="828675" y="1908000"/>
            <a:ext cx="4680000" cy="3780000"/>
          </a:xfrm>
        </p:spPr>
        <p:txBody>
          <a:bodyPr/>
          <a:lstStyle>
            <a:lvl1pPr>
              <a:defRPr sz="1800"/>
            </a:lvl1pPr>
            <a:lvl2pPr>
              <a:defRPr sz="1700"/>
            </a:lvl2pPr>
            <a:lvl3pPr>
              <a:defRPr sz="1600"/>
            </a:lvl3pPr>
          </a:lstStyle>
          <a:p>
            <a:pPr lvl="0"/>
            <a:r>
              <a:rPr lang="en-US" dirty="0"/>
              <a:t>Click to edit Master text styles</a:t>
            </a:r>
          </a:p>
          <a:p>
            <a:pPr lvl="1"/>
            <a:r>
              <a:rPr lang="en-US" dirty="0"/>
              <a:t>Second level</a:t>
            </a:r>
          </a:p>
          <a:p>
            <a:pPr lvl="2"/>
            <a:r>
              <a:rPr lang="en-US" dirty="0"/>
              <a:t>Third level</a:t>
            </a:r>
            <a:endParaRPr lang="en-GB" dirty="0"/>
          </a:p>
        </p:txBody>
      </p:sp>
      <p:sp>
        <p:nvSpPr>
          <p:cNvPr id="3" name="Title 1">
            <a:extLst>
              <a:ext uri="{FF2B5EF4-FFF2-40B4-BE49-F238E27FC236}">
                <a16:creationId xmlns:a16="http://schemas.microsoft.com/office/drawing/2014/main" id="{AAA639B9-C940-CEDB-C570-049B5B6F565E}"/>
              </a:ext>
            </a:extLst>
          </p:cNvPr>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1344620639"/>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with caption with pink">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C3EEEE60-D086-AA56-1D4C-045765CAA9F1}"/>
              </a:ext>
            </a:extLst>
          </p:cNvPr>
          <p:cNvSpPr>
            <a:spLocks noGrp="1"/>
          </p:cNvSpPr>
          <p:nvPr>
            <p:ph sz="quarter" idx="10"/>
          </p:nvPr>
        </p:nvSpPr>
        <p:spPr>
          <a:xfrm>
            <a:off x="4766400" y="273050"/>
            <a:ext cx="6814800" cy="5853113"/>
          </a:xfrm>
        </p:spPr>
        <p:txBody>
          <a:bodyPr/>
          <a:lstStyle/>
          <a:p>
            <a:pPr lvl="0"/>
            <a:r>
              <a:rPr lang="en-US" dirty="0"/>
              <a:t>Click to edit Master text styles</a:t>
            </a:r>
          </a:p>
          <a:p>
            <a:pPr lvl="1"/>
            <a:r>
              <a:rPr lang="en-US" dirty="0"/>
              <a:t>Second level</a:t>
            </a:r>
          </a:p>
          <a:p>
            <a:pPr lvl="2"/>
            <a:r>
              <a:rPr lang="en-US" dirty="0"/>
              <a:t>Third level</a:t>
            </a:r>
            <a:endParaRPr lang="en-GB" dirty="0"/>
          </a:p>
        </p:txBody>
      </p:sp>
      <p:sp>
        <p:nvSpPr>
          <p:cNvPr id="4" name="Text Placeholder 2"/>
          <p:cNvSpPr>
            <a:spLocks noGrp="1"/>
          </p:cNvSpPr>
          <p:nvPr>
            <p:ph type="body" sz="half" idx="2" hasCustomPrompt="1"/>
          </p:nvPr>
        </p:nvSpPr>
        <p:spPr>
          <a:xfrm>
            <a:off x="609601" y="1435101"/>
            <a:ext cx="4011084" cy="4691063"/>
          </a:xfrm>
          <a:prstGeom prst="rect">
            <a:avLst/>
          </a:prstGeom>
        </p:spPr>
        <p:txBody>
          <a:bodyPr>
            <a:noAutofit/>
          </a:bodyPr>
          <a:lstStyle>
            <a:lvl1pPr marL="0" indent="0">
              <a:buNone/>
              <a:defRPr sz="1600" b="0" i="0">
                <a:latin typeface="Nunito Sans" pitchFamily="2" charset="0"/>
                <a:ea typeface="Nunito Sans" pitchFamily="2" charset="0"/>
                <a:cs typeface="Nunito Sans"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Title 1"/>
          <p:cNvSpPr>
            <a:spLocks noGrp="1"/>
          </p:cNvSpPr>
          <p:nvPr>
            <p:ph type="title"/>
          </p:nvPr>
        </p:nvSpPr>
        <p:spPr>
          <a:xfrm>
            <a:off x="608400" y="273600"/>
            <a:ext cx="4010400" cy="1162800"/>
          </a:xfrm>
          <a:prstGeom prst="rect">
            <a:avLst/>
          </a:prstGeom>
        </p:spPr>
        <p:txBody>
          <a:bodyPr anchor="b" anchorCtr="0">
            <a:noAutofit/>
          </a:bodyPr>
          <a:lstStyle>
            <a:lvl1pPr algn="l">
              <a:defRPr sz="2000" b="1" i="0">
                <a:latin typeface="Nunito Sans" pitchFamily="2" charset="0"/>
              </a:defRPr>
            </a:lvl1pPr>
          </a:lstStyle>
          <a:p>
            <a:r>
              <a:rPr lang="en-US" dirty="0"/>
              <a:t>Click to edit Master title style</a:t>
            </a:r>
            <a:endParaRPr lang="en-GB" dirty="0"/>
          </a:p>
        </p:txBody>
      </p:sp>
    </p:spTree>
    <p:extLst>
      <p:ext uri="{BB962C8B-B14F-4D97-AF65-F5344CB8AC3E}">
        <p14:creationId xmlns:p14="http://schemas.microsoft.com/office/powerpoint/2010/main" val="3638626854"/>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tatement slide with pi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1C2450-8909-BA98-E46D-C358AEFC94C2}"/>
              </a:ext>
            </a:extLst>
          </p:cNvPr>
          <p:cNvPicPr>
            <a:picLocks noChangeAspect="1"/>
          </p:cNvPicPr>
          <p:nvPr userDrawn="1"/>
        </p:nvPicPr>
        <p:blipFill>
          <a:blip r:embed="rId2"/>
          <a:stretch>
            <a:fillRect/>
          </a:stretch>
        </p:blipFill>
        <p:spPr>
          <a:xfrm>
            <a:off x="-240704" y="5885075"/>
            <a:ext cx="4514616" cy="381302"/>
          </a:xfrm>
          <a:prstGeom prst="rect">
            <a:avLst/>
          </a:prstGeom>
        </p:spPr>
      </p:pic>
      <p:sp>
        <p:nvSpPr>
          <p:cNvPr id="7" name="Subtitle 2">
            <a:extLst>
              <a:ext uri="{FF2B5EF4-FFF2-40B4-BE49-F238E27FC236}">
                <a16:creationId xmlns:a16="http://schemas.microsoft.com/office/drawing/2014/main" id="{ACF06540-8866-CCB9-D34B-BD0DF1C96850}"/>
              </a:ext>
            </a:extLst>
          </p:cNvPr>
          <p:cNvSpPr>
            <a:spLocks noGrp="1"/>
          </p:cNvSpPr>
          <p:nvPr>
            <p:ph type="subTitle" idx="1" hasCustomPrompt="1"/>
          </p:nvPr>
        </p:nvSpPr>
        <p:spPr>
          <a:xfrm>
            <a:off x="839416" y="4102224"/>
            <a:ext cx="8856984" cy="838944"/>
          </a:xfrm>
          <a:prstGeom prst="rect">
            <a:avLst/>
          </a:prstGeom>
        </p:spPr>
        <p:txBody>
          <a:bodyPr anchor="ctr" anchorCtr="0">
            <a:noAutofit/>
          </a:bodyPr>
          <a:lstStyle>
            <a:lvl1pPr marL="0" indent="0" algn="l">
              <a:buNone/>
              <a:defRPr sz="1800" b="0" i="0" baseline="0">
                <a:solidFill>
                  <a:schemeClr val="tx1"/>
                </a:solidFill>
                <a:latin typeface="Nunito Sans" pitchFamily="2" charset="77"/>
                <a:ea typeface="Nunito Sans" pitchFamily="2" charset="77"/>
                <a:cs typeface="Nunito Sans"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Source (e.g. John Smith, School Business Manager, St Peters School)</a:t>
            </a:r>
            <a:endParaRPr lang="en-GB" dirty="0"/>
          </a:p>
        </p:txBody>
      </p:sp>
      <p:sp>
        <p:nvSpPr>
          <p:cNvPr id="8" name="Title 1">
            <a:extLst>
              <a:ext uri="{FF2B5EF4-FFF2-40B4-BE49-F238E27FC236}">
                <a16:creationId xmlns:a16="http://schemas.microsoft.com/office/drawing/2014/main" id="{0D20124C-632A-DF6E-041B-0755934B0C62}"/>
              </a:ext>
            </a:extLst>
          </p:cNvPr>
          <p:cNvSpPr>
            <a:spLocks noGrp="1"/>
          </p:cNvSpPr>
          <p:nvPr>
            <p:ph type="title" hasCustomPrompt="1"/>
          </p:nvPr>
        </p:nvSpPr>
        <p:spPr>
          <a:xfrm>
            <a:off x="839416" y="1772816"/>
            <a:ext cx="8856984" cy="2230384"/>
          </a:xfrm>
          <a:prstGeom prst="rect">
            <a:avLst/>
          </a:prstGeom>
        </p:spPr>
        <p:txBody>
          <a:bodyPr>
            <a:noAutofit/>
          </a:bodyPr>
          <a:lstStyle>
            <a:lvl1pPr algn="l">
              <a:defRPr sz="3600" b="0" i="0">
                <a:solidFill>
                  <a:schemeClr val="accent3"/>
                </a:solidFill>
              </a:defRPr>
            </a:lvl1pPr>
          </a:lstStyle>
          <a:p>
            <a:r>
              <a:rPr lang="en-US" dirty="0"/>
              <a:t>Impact statement from HfL – </a:t>
            </a:r>
            <a:br>
              <a:rPr lang="en-US" dirty="0"/>
            </a:br>
            <a:r>
              <a:rPr lang="en-US" dirty="0"/>
              <a:t>a quote, testimonial or other </a:t>
            </a:r>
            <a:br>
              <a:rPr lang="en-US" dirty="0"/>
            </a:br>
            <a:r>
              <a:rPr lang="en-US" dirty="0"/>
              <a:t>across three lines max</a:t>
            </a:r>
            <a:endParaRPr lang="en-GB" dirty="0"/>
          </a:p>
        </p:txBody>
      </p:sp>
    </p:spTree>
    <p:extLst>
      <p:ext uri="{BB962C8B-B14F-4D97-AF65-F5344CB8AC3E}">
        <p14:creationId xmlns:p14="http://schemas.microsoft.com/office/powerpoint/2010/main" val="1278448051"/>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title page with log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827EEF-ED30-E08D-A4CD-078B86DB1EA8}"/>
              </a:ext>
            </a:extLst>
          </p:cNvPr>
          <p:cNvPicPr>
            <a:picLocks noChangeAspect="1"/>
          </p:cNvPicPr>
          <p:nvPr userDrawn="1"/>
        </p:nvPicPr>
        <p:blipFill>
          <a:blip r:embed="rId2"/>
          <a:stretch>
            <a:fillRect/>
          </a:stretch>
        </p:blipFill>
        <p:spPr>
          <a:xfrm>
            <a:off x="-888776" y="5896773"/>
            <a:ext cx="5107930" cy="369604"/>
          </a:xfrm>
          <a:prstGeom prst="rect">
            <a:avLst/>
          </a:prstGeom>
        </p:spPr>
      </p:pic>
      <p:sp>
        <p:nvSpPr>
          <p:cNvPr id="4" name="Oval 3">
            <a:extLst>
              <a:ext uri="{FF2B5EF4-FFF2-40B4-BE49-F238E27FC236}">
                <a16:creationId xmlns:a16="http://schemas.microsoft.com/office/drawing/2014/main" id="{2F48D537-BFE7-AE32-A9C0-4A6FD0D5355F}"/>
              </a:ext>
            </a:extLst>
          </p:cNvPr>
          <p:cNvSpPr/>
          <p:nvPr userDrawn="1"/>
        </p:nvSpPr>
        <p:spPr>
          <a:xfrm>
            <a:off x="10992544" y="5589240"/>
            <a:ext cx="1008112" cy="10081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unito Sans" pitchFamily="2" charset="0"/>
              <a:ea typeface="Roboto" panose="02000000000000000000" pitchFamily="2" charset="0"/>
              <a:cs typeface="Roboto" panose="02000000000000000000" pitchFamily="2" charset="0"/>
            </a:endParaRPr>
          </a:p>
        </p:txBody>
      </p:sp>
      <p:sp>
        <p:nvSpPr>
          <p:cNvPr id="5" name="Subtitle 3"/>
          <p:cNvSpPr>
            <a:spLocks noGrp="1"/>
          </p:cNvSpPr>
          <p:nvPr>
            <p:ph type="subTitle" idx="1" hasCustomPrompt="1"/>
          </p:nvPr>
        </p:nvSpPr>
        <p:spPr>
          <a:xfrm>
            <a:off x="839416" y="4946128"/>
            <a:ext cx="9144372" cy="540000"/>
          </a:xfrm>
          <a:prstGeom prst="rect">
            <a:avLst/>
          </a:prstGeom>
        </p:spPr>
        <p:txBody>
          <a:bodyPr/>
          <a:lstStyle>
            <a:lvl1pPr marL="0" indent="0" algn="l">
              <a:spcAft>
                <a:spcPts val="0"/>
              </a:spcAft>
              <a:buNone/>
              <a:defRPr sz="2400" b="0" i="0">
                <a:solidFill>
                  <a:schemeClr val="tx1"/>
                </a:solidFill>
                <a:latin typeface="Nunito Sans Light" pitchFamily="2" charset="77"/>
                <a:ea typeface="Nunito Sans Light" pitchFamily="2" charset="77"/>
                <a:cs typeface="Nunito Sans Light"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endParaRPr lang="en-GB" dirty="0"/>
          </a:p>
        </p:txBody>
      </p:sp>
      <p:sp>
        <p:nvSpPr>
          <p:cNvPr id="6" name="Subtitle 2">
            <a:extLst>
              <a:ext uri="{FF2B5EF4-FFF2-40B4-BE49-F238E27FC236}">
                <a16:creationId xmlns:a16="http://schemas.microsoft.com/office/drawing/2014/main" id="{032BD5C7-F850-A1DB-467C-5DEFC51CD0F0}"/>
              </a:ext>
            </a:extLst>
          </p:cNvPr>
          <p:cNvSpPr>
            <a:spLocks noGrp="1"/>
          </p:cNvSpPr>
          <p:nvPr>
            <p:ph type="body" sz="quarter" idx="11" hasCustomPrompt="1"/>
          </p:nvPr>
        </p:nvSpPr>
        <p:spPr>
          <a:xfrm>
            <a:off x="839416" y="3586837"/>
            <a:ext cx="9144372" cy="719137"/>
          </a:xfrm>
          <a:prstGeom prst="rect">
            <a:avLst/>
          </a:prstGeom>
        </p:spPr>
        <p:txBody>
          <a:bodyPr anchor="ctr" anchorCtr="0"/>
          <a:lstStyle>
            <a:lvl1pPr marL="0" indent="0">
              <a:buFontTx/>
              <a:buNone/>
              <a:defRPr sz="3200"/>
            </a:lvl1pPr>
          </a:lstStyle>
          <a:p>
            <a:pPr lvl="0"/>
            <a:r>
              <a:rPr lang="en-GB" dirty="0"/>
              <a:t>Subtitle</a:t>
            </a:r>
          </a:p>
        </p:txBody>
      </p:sp>
      <p:sp>
        <p:nvSpPr>
          <p:cNvPr id="7" name="Title 1">
            <a:extLst>
              <a:ext uri="{FF2B5EF4-FFF2-40B4-BE49-F238E27FC236}">
                <a16:creationId xmlns:a16="http://schemas.microsoft.com/office/drawing/2014/main" id="{F2C5B9A0-1F0B-A134-BAEC-CFF18E98DA80}"/>
              </a:ext>
            </a:extLst>
          </p:cNvPr>
          <p:cNvSpPr>
            <a:spLocks noGrp="1"/>
          </p:cNvSpPr>
          <p:nvPr>
            <p:ph type="title" hasCustomPrompt="1"/>
          </p:nvPr>
        </p:nvSpPr>
        <p:spPr>
          <a:xfrm>
            <a:off x="838800" y="2494800"/>
            <a:ext cx="9144000" cy="720000"/>
          </a:xfrm>
        </p:spPr>
        <p:txBody>
          <a:bodyPr/>
          <a:lstStyle>
            <a:lvl1pPr>
              <a:defRPr sz="3600"/>
            </a:lvl1pPr>
          </a:lstStyle>
          <a:p>
            <a:r>
              <a:rPr lang="en-US" dirty="0"/>
              <a:t>Title</a:t>
            </a:r>
            <a:endParaRPr lang="en-GB" dirty="0"/>
          </a:p>
        </p:txBody>
      </p:sp>
      <p:pic>
        <p:nvPicPr>
          <p:cNvPr id="9" name="Graphic 8">
            <a:extLst>
              <a:ext uri="{FF2B5EF4-FFF2-40B4-BE49-F238E27FC236}">
                <a16:creationId xmlns:a16="http://schemas.microsoft.com/office/drawing/2014/main" id="{7AD19510-F010-9F68-D47A-C44696BF9063}"/>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67408" y="641456"/>
            <a:ext cx="4194087" cy="1508284"/>
          </a:xfrm>
          <a:prstGeom prst="rect">
            <a:avLst/>
          </a:prstGeom>
        </p:spPr>
      </p:pic>
    </p:spTree>
    <p:extLst>
      <p:ext uri="{BB962C8B-B14F-4D97-AF65-F5344CB8AC3E}">
        <p14:creationId xmlns:p14="http://schemas.microsoft.com/office/powerpoint/2010/main" val="1731036606"/>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title page with transitional log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827EEF-ED30-E08D-A4CD-078B86DB1EA8}"/>
              </a:ext>
            </a:extLst>
          </p:cNvPr>
          <p:cNvPicPr>
            <a:picLocks noChangeAspect="1"/>
          </p:cNvPicPr>
          <p:nvPr userDrawn="1"/>
        </p:nvPicPr>
        <p:blipFill>
          <a:blip r:embed="rId2"/>
          <a:stretch>
            <a:fillRect/>
          </a:stretch>
        </p:blipFill>
        <p:spPr>
          <a:xfrm>
            <a:off x="-888776" y="5896773"/>
            <a:ext cx="5107930" cy="369604"/>
          </a:xfrm>
          <a:prstGeom prst="rect">
            <a:avLst/>
          </a:prstGeom>
        </p:spPr>
      </p:pic>
      <p:sp>
        <p:nvSpPr>
          <p:cNvPr id="8" name="Oval 7">
            <a:extLst>
              <a:ext uri="{FF2B5EF4-FFF2-40B4-BE49-F238E27FC236}">
                <a16:creationId xmlns:a16="http://schemas.microsoft.com/office/drawing/2014/main" id="{05E85378-8854-0218-FE1D-F45AC9290C84}"/>
              </a:ext>
            </a:extLst>
          </p:cNvPr>
          <p:cNvSpPr/>
          <p:nvPr userDrawn="1"/>
        </p:nvSpPr>
        <p:spPr>
          <a:xfrm>
            <a:off x="10992544" y="5589240"/>
            <a:ext cx="1008112" cy="10081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unito Sans" pitchFamily="2" charset="0"/>
              <a:ea typeface="Roboto" panose="02000000000000000000" pitchFamily="2" charset="0"/>
              <a:cs typeface="Roboto" panose="02000000000000000000" pitchFamily="2" charset="0"/>
            </a:endParaRPr>
          </a:p>
        </p:txBody>
      </p:sp>
      <p:sp>
        <p:nvSpPr>
          <p:cNvPr id="5" name="Subtitle 3"/>
          <p:cNvSpPr>
            <a:spLocks noGrp="1"/>
          </p:cNvSpPr>
          <p:nvPr>
            <p:ph type="subTitle" idx="1" hasCustomPrompt="1"/>
          </p:nvPr>
        </p:nvSpPr>
        <p:spPr>
          <a:xfrm>
            <a:off x="839416" y="4946128"/>
            <a:ext cx="9144372" cy="540000"/>
          </a:xfrm>
          <a:prstGeom prst="rect">
            <a:avLst/>
          </a:prstGeom>
        </p:spPr>
        <p:txBody>
          <a:bodyPr/>
          <a:lstStyle>
            <a:lvl1pPr marL="0" indent="0" algn="l">
              <a:buNone/>
              <a:defRPr sz="2400" b="0" i="0">
                <a:solidFill>
                  <a:schemeClr val="tx1"/>
                </a:solidFill>
                <a:latin typeface="Nunito Sans Light" pitchFamily="2" charset="77"/>
                <a:ea typeface="Nunito Sans Light" pitchFamily="2" charset="77"/>
                <a:cs typeface="Nunito Sans Light"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endParaRPr lang="en-GB" dirty="0"/>
          </a:p>
        </p:txBody>
      </p:sp>
      <p:sp>
        <p:nvSpPr>
          <p:cNvPr id="6" name="Subtitle 2">
            <a:extLst>
              <a:ext uri="{FF2B5EF4-FFF2-40B4-BE49-F238E27FC236}">
                <a16:creationId xmlns:a16="http://schemas.microsoft.com/office/drawing/2014/main" id="{032BD5C7-F850-A1DB-467C-5DEFC51CD0F0}"/>
              </a:ext>
            </a:extLst>
          </p:cNvPr>
          <p:cNvSpPr>
            <a:spLocks noGrp="1"/>
          </p:cNvSpPr>
          <p:nvPr>
            <p:ph type="body" sz="quarter" idx="11" hasCustomPrompt="1"/>
          </p:nvPr>
        </p:nvSpPr>
        <p:spPr>
          <a:xfrm>
            <a:off x="839416" y="3586837"/>
            <a:ext cx="9144372" cy="719137"/>
          </a:xfrm>
          <a:prstGeom prst="rect">
            <a:avLst/>
          </a:prstGeom>
        </p:spPr>
        <p:txBody>
          <a:bodyPr anchor="ctr" anchorCtr="0"/>
          <a:lstStyle>
            <a:lvl1pPr marL="0" indent="0">
              <a:buFontTx/>
              <a:buNone/>
              <a:defRPr sz="3200"/>
            </a:lvl1pPr>
          </a:lstStyle>
          <a:p>
            <a:pPr lvl="0"/>
            <a:r>
              <a:rPr lang="en-GB" dirty="0"/>
              <a:t>Subtitle</a:t>
            </a:r>
          </a:p>
        </p:txBody>
      </p:sp>
      <p:sp>
        <p:nvSpPr>
          <p:cNvPr id="4" name="Title 1">
            <a:extLst>
              <a:ext uri="{FF2B5EF4-FFF2-40B4-BE49-F238E27FC236}">
                <a16:creationId xmlns:a16="http://schemas.microsoft.com/office/drawing/2014/main" id="{619D55AE-9715-81B4-23A3-EF9D73408FF7}"/>
              </a:ext>
            </a:extLst>
          </p:cNvPr>
          <p:cNvSpPr>
            <a:spLocks noGrp="1"/>
          </p:cNvSpPr>
          <p:nvPr>
            <p:ph type="title" hasCustomPrompt="1"/>
          </p:nvPr>
        </p:nvSpPr>
        <p:spPr>
          <a:xfrm>
            <a:off x="839416" y="2493119"/>
            <a:ext cx="9144372" cy="719137"/>
          </a:xfrm>
        </p:spPr>
        <p:txBody>
          <a:bodyPr/>
          <a:lstStyle>
            <a:lvl1pPr>
              <a:defRPr sz="3600"/>
            </a:lvl1pPr>
          </a:lstStyle>
          <a:p>
            <a:r>
              <a:rPr lang="en-US" dirty="0"/>
              <a:t>Title</a:t>
            </a:r>
            <a:endParaRPr lang="en-GB" dirty="0"/>
          </a:p>
        </p:txBody>
      </p:sp>
      <p:pic>
        <p:nvPicPr>
          <p:cNvPr id="10" name="Graphic 9">
            <a:extLst>
              <a:ext uri="{FF2B5EF4-FFF2-40B4-BE49-F238E27FC236}">
                <a16:creationId xmlns:a16="http://schemas.microsoft.com/office/drawing/2014/main" id="{888F5340-C73A-C047-45A9-C09D83D6714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76537" y="620688"/>
            <a:ext cx="4186483" cy="1505549"/>
          </a:xfrm>
          <a:prstGeom prst="rect">
            <a:avLst/>
          </a:prstGeom>
        </p:spPr>
      </p:pic>
    </p:spTree>
    <p:extLst>
      <p:ext uri="{BB962C8B-B14F-4D97-AF65-F5344CB8AC3E}">
        <p14:creationId xmlns:p14="http://schemas.microsoft.com/office/powerpoint/2010/main" val="3633499788"/>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title page without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9252CB3-0BB0-0E9E-B6E3-D86415C97C7C}"/>
              </a:ext>
            </a:extLst>
          </p:cNvPr>
          <p:cNvPicPr>
            <a:picLocks noChangeAspect="1"/>
          </p:cNvPicPr>
          <p:nvPr userDrawn="1"/>
        </p:nvPicPr>
        <p:blipFill>
          <a:blip r:embed="rId2"/>
          <a:stretch>
            <a:fillRect/>
          </a:stretch>
        </p:blipFill>
        <p:spPr>
          <a:xfrm>
            <a:off x="-888776" y="5896773"/>
            <a:ext cx="5107930" cy="369604"/>
          </a:xfrm>
          <a:prstGeom prst="rect">
            <a:avLst/>
          </a:prstGeom>
        </p:spPr>
      </p:pic>
      <p:sp>
        <p:nvSpPr>
          <p:cNvPr id="5" name="Subtitle 3"/>
          <p:cNvSpPr>
            <a:spLocks noGrp="1"/>
          </p:cNvSpPr>
          <p:nvPr>
            <p:ph type="subTitle" idx="1" hasCustomPrompt="1"/>
          </p:nvPr>
        </p:nvSpPr>
        <p:spPr>
          <a:xfrm>
            <a:off x="839416" y="4221088"/>
            <a:ext cx="9144372" cy="540000"/>
          </a:xfrm>
          <a:prstGeom prst="rect">
            <a:avLst/>
          </a:prstGeom>
        </p:spPr>
        <p:txBody>
          <a:bodyPr/>
          <a:lstStyle>
            <a:lvl1pPr marL="0" indent="0" algn="l">
              <a:buNone/>
              <a:defRPr sz="2400" b="0" i="0">
                <a:solidFill>
                  <a:schemeClr val="tx1"/>
                </a:solidFill>
                <a:latin typeface="Nunito Sans Light" pitchFamily="2" charset="77"/>
                <a:ea typeface="Nunito Sans Light" pitchFamily="2" charset="77"/>
                <a:cs typeface="Nunito Sans Light"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endParaRPr lang="en-GB" dirty="0"/>
          </a:p>
        </p:txBody>
      </p:sp>
      <p:sp>
        <p:nvSpPr>
          <p:cNvPr id="4" name="Subtitle 2">
            <a:extLst>
              <a:ext uri="{FF2B5EF4-FFF2-40B4-BE49-F238E27FC236}">
                <a16:creationId xmlns:a16="http://schemas.microsoft.com/office/drawing/2014/main" id="{51BB9B41-0F4A-2767-0095-FAAFBEEA3EFB}"/>
              </a:ext>
            </a:extLst>
          </p:cNvPr>
          <p:cNvSpPr>
            <a:spLocks noGrp="1"/>
          </p:cNvSpPr>
          <p:nvPr>
            <p:ph type="body" sz="quarter" idx="11" hasCustomPrompt="1"/>
          </p:nvPr>
        </p:nvSpPr>
        <p:spPr>
          <a:xfrm>
            <a:off x="839416" y="2710817"/>
            <a:ext cx="9144372" cy="1008112"/>
          </a:xfrm>
          <a:prstGeom prst="rect">
            <a:avLst/>
          </a:prstGeom>
        </p:spPr>
        <p:txBody>
          <a:bodyPr anchor="ctr" anchorCtr="0"/>
          <a:lstStyle>
            <a:lvl1pPr marL="0" indent="0">
              <a:buFontTx/>
              <a:buNone/>
              <a:defRPr sz="3200"/>
            </a:lvl1pPr>
          </a:lstStyle>
          <a:p>
            <a:pPr lvl="0"/>
            <a:r>
              <a:rPr lang="en-GB" dirty="0"/>
              <a:t>Subtitle</a:t>
            </a:r>
          </a:p>
        </p:txBody>
      </p:sp>
      <p:sp>
        <p:nvSpPr>
          <p:cNvPr id="2" name="Title 1">
            <a:extLst>
              <a:ext uri="{FF2B5EF4-FFF2-40B4-BE49-F238E27FC236}">
                <a16:creationId xmlns:a16="http://schemas.microsoft.com/office/drawing/2014/main" id="{881252B5-6148-C246-ABA6-BC6EB71AA080}"/>
              </a:ext>
            </a:extLst>
          </p:cNvPr>
          <p:cNvSpPr>
            <a:spLocks noGrp="1"/>
          </p:cNvSpPr>
          <p:nvPr>
            <p:ph type="title" hasCustomPrompt="1"/>
          </p:nvPr>
        </p:nvSpPr>
        <p:spPr>
          <a:xfrm>
            <a:off x="838800" y="1627200"/>
            <a:ext cx="9144000" cy="719137"/>
          </a:xfrm>
        </p:spPr>
        <p:txBody>
          <a:bodyPr/>
          <a:lstStyle>
            <a:lvl1pPr>
              <a:defRPr sz="3600"/>
            </a:lvl1pPr>
          </a:lstStyle>
          <a:p>
            <a:r>
              <a:rPr lang="en-US" dirty="0"/>
              <a:t>Title</a:t>
            </a:r>
            <a:endParaRPr lang="en-GB" dirty="0"/>
          </a:p>
        </p:txBody>
      </p:sp>
    </p:spTree>
    <p:extLst>
      <p:ext uri="{BB962C8B-B14F-4D97-AF65-F5344CB8AC3E}">
        <p14:creationId xmlns:p14="http://schemas.microsoft.com/office/powerpoint/2010/main" val="2243325578"/>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ith do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FBBD70-82CD-3A2E-5AC7-9C2240D0F812}"/>
              </a:ext>
            </a:extLst>
          </p:cNvPr>
          <p:cNvPicPr>
            <a:picLocks noChangeAspect="1"/>
          </p:cNvPicPr>
          <p:nvPr userDrawn="1"/>
        </p:nvPicPr>
        <p:blipFill>
          <a:blip r:embed="rId2"/>
          <a:stretch>
            <a:fillRect/>
          </a:stretch>
        </p:blipFill>
        <p:spPr>
          <a:xfrm>
            <a:off x="-888776" y="5896773"/>
            <a:ext cx="5107930" cy="369604"/>
          </a:xfrm>
          <a:prstGeom prst="rect">
            <a:avLst/>
          </a:prstGeom>
        </p:spPr>
      </p:pic>
      <p:sp>
        <p:nvSpPr>
          <p:cNvPr id="5" name="Content Placeholder 2">
            <a:extLst>
              <a:ext uri="{FF2B5EF4-FFF2-40B4-BE49-F238E27FC236}">
                <a16:creationId xmlns:a16="http://schemas.microsoft.com/office/drawing/2014/main" id="{B9B7F2E7-61FD-02EF-B7A8-26A5F9E028AC}"/>
              </a:ext>
            </a:extLst>
          </p:cNvPr>
          <p:cNvSpPr>
            <a:spLocks noGrp="1"/>
          </p:cNvSpPr>
          <p:nvPr>
            <p:ph sz="quarter" idx="10"/>
          </p:nvPr>
        </p:nvSpPr>
        <p:spPr>
          <a:xfrm>
            <a:off x="828675" y="1908000"/>
            <a:ext cx="8999538" cy="3780000"/>
          </a:xfrm>
        </p:spPr>
        <p:txBody>
          <a:bodyPr/>
          <a:lstStyle/>
          <a:p>
            <a:pPr lvl="0"/>
            <a:r>
              <a:rPr lang="en-US"/>
              <a:t>Click to edit Master text styles</a:t>
            </a:r>
          </a:p>
          <a:p>
            <a:pPr lvl="1"/>
            <a:r>
              <a:rPr lang="en-US"/>
              <a:t>Second level</a:t>
            </a:r>
          </a:p>
          <a:p>
            <a:pPr lvl="2"/>
            <a:r>
              <a:rPr lang="en-US"/>
              <a:t>Third level</a:t>
            </a:r>
          </a:p>
        </p:txBody>
      </p:sp>
      <p:sp>
        <p:nvSpPr>
          <p:cNvPr id="4" name="Title 1">
            <a:extLst>
              <a:ext uri="{FF2B5EF4-FFF2-40B4-BE49-F238E27FC236}">
                <a16:creationId xmlns:a16="http://schemas.microsoft.com/office/drawing/2014/main" id="{4400C0D0-34F3-AD35-295C-432D61D91673}"/>
              </a:ext>
            </a:extLst>
          </p:cNvPr>
          <p:cNvSpPr>
            <a:spLocks noGrp="1"/>
          </p:cNvSpPr>
          <p:nvPr>
            <p:ph type="title"/>
          </p:nvPr>
        </p:nvSpPr>
        <p:spPr>
          <a:xfrm>
            <a:off x="828000" y="540000"/>
            <a:ext cx="9000000" cy="1152000"/>
          </a:xfrm>
        </p:spPr>
        <p:txBody>
          <a:bodyPr/>
          <a:lstStyle/>
          <a:p>
            <a:r>
              <a:rPr lang="en-US"/>
              <a:t>Click to edit Master title style</a:t>
            </a:r>
            <a:endParaRPr lang="en-GB"/>
          </a:p>
        </p:txBody>
      </p:sp>
    </p:spTree>
    <p:extLst>
      <p:ext uri="{BB962C8B-B14F-4D97-AF65-F5344CB8AC3E}">
        <p14:creationId xmlns:p14="http://schemas.microsoft.com/office/powerpoint/2010/main" val="2451933354"/>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C3DC932F-3811-F7D1-D871-C2C3B3B884A7}"/>
              </a:ext>
            </a:extLst>
          </p:cNvPr>
          <p:cNvSpPr>
            <a:spLocks noGrp="1"/>
          </p:cNvSpPr>
          <p:nvPr>
            <p:ph sz="quarter" idx="11"/>
          </p:nvPr>
        </p:nvSpPr>
        <p:spPr>
          <a:xfrm>
            <a:off x="5652000" y="1908000"/>
            <a:ext cx="4680000" cy="3780000"/>
          </a:xfrm>
        </p:spPr>
        <p:txBody>
          <a:bodyPr/>
          <a:lstStyle>
            <a:lvl1pPr>
              <a:defRPr sz="1800"/>
            </a:lvl1pPr>
            <a:lvl2pPr>
              <a:defRPr sz="1700"/>
            </a:lvl2pPr>
            <a:lvl3pPr>
              <a:defRPr sz="1600"/>
            </a:lvl3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0C318BAF-6AEA-2772-39B1-A39796F5602A}"/>
              </a:ext>
            </a:extLst>
          </p:cNvPr>
          <p:cNvSpPr>
            <a:spLocks noGrp="1"/>
          </p:cNvSpPr>
          <p:nvPr>
            <p:ph sz="quarter" idx="10"/>
          </p:nvPr>
        </p:nvSpPr>
        <p:spPr>
          <a:xfrm>
            <a:off x="828675" y="1908000"/>
            <a:ext cx="4680000" cy="3780000"/>
          </a:xfrm>
        </p:spPr>
        <p:txBody>
          <a:bodyPr/>
          <a:lstStyle>
            <a:lvl1pPr>
              <a:defRPr sz="1800"/>
            </a:lvl1pPr>
            <a:lvl2pPr>
              <a:defRPr sz="1700"/>
            </a:lvl2pPr>
            <a:lvl3pPr>
              <a:defRPr sz="1600"/>
            </a:lvl3pPr>
          </a:lstStyle>
          <a:p>
            <a:pPr lvl="0"/>
            <a:r>
              <a:rPr lang="en-US"/>
              <a:t>Click to edit Master text styles</a:t>
            </a:r>
          </a:p>
          <a:p>
            <a:pPr lvl="1"/>
            <a:r>
              <a:rPr lang="en-US"/>
              <a:t>Second level</a:t>
            </a:r>
          </a:p>
          <a:p>
            <a:pPr lvl="2"/>
            <a:r>
              <a:rPr lang="en-US"/>
              <a:t>Third level</a:t>
            </a:r>
          </a:p>
        </p:txBody>
      </p:sp>
      <p:sp>
        <p:nvSpPr>
          <p:cNvPr id="4" name="Title 1">
            <a:extLst>
              <a:ext uri="{FF2B5EF4-FFF2-40B4-BE49-F238E27FC236}">
                <a16:creationId xmlns:a16="http://schemas.microsoft.com/office/drawing/2014/main" id="{B9FA0147-93CA-0F4E-57A2-171E97136A14}"/>
              </a:ext>
            </a:extLst>
          </p:cNvPr>
          <p:cNvSpPr>
            <a:spLocks noGrp="1"/>
          </p:cNvSpPr>
          <p:nvPr>
            <p:ph type="title"/>
          </p:nvPr>
        </p:nvSpPr>
        <p:spPr>
          <a:xfrm>
            <a:off x="828000" y="540000"/>
            <a:ext cx="9000000" cy="1152000"/>
          </a:xfrm>
        </p:spPr>
        <p:txBody>
          <a:bodyPr/>
          <a:lstStyle/>
          <a:p>
            <a:r>
              <a:rPr lang="en-US"/>
              <a:t>Click to edit Master title style</a:t>
            </a:r>
            <a:endParaRPr lang="en-GB"/>
          </a:p>
        </p:txBody>
      </p:sp>
    </p:spTree>
    <p:extLst>
      <p:ext uri="{BB962C8B-B14F-4D97-AF65-F5344CB8AC3E}">
        <p14:creationId xmlns:p14="http://schemas.microsoft.com/office/powerpoint/2010/main" val="582116272"/>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 coloured outline">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01A79BB4-7F92-6BDC-AB73-69F4F025326B}"/>
              </a:ext>
            </a:extLst>
          </p:cNvPr>
          <p:cNvSpPr>
            <a:spLocks noGrp="1"/>
          </p:cNvSpPr>
          <p:nvPr>
            <p:ph sz="quarter" idx="11"/>
          </p:nvPr>
        </p:nvSpPr>
        <p:spPr>
          <a:xfrm>
            <a:off x="5652000" y="1908000"/>
            <a:ext cx="4680000" cy="3780000"/>
          </a:xfrm>
          <a:ln w="19050">
            <a:solidFill>
              <a:schemeClr val="accent3"/>
            </a:solidFill>
          </a:ln>
        </p:spPr>
        <p:txBody>
          <a:bodyPr/>
          <a:lstStyle>
            <a:lvl1pPr>
              <a:defRPr sz="1800"/>
            </a:lvl1pPr>
            <a:lvl2pPr>
              <a:defRPr sz="1700"/>
            </a:lvl2pPr>
            <a:lvl3pPr>
              <a:defRPr sz="1600"/>
            </a:lvl3pPr>
          </a:lstStyle>
          <a:p>
            <a:pPr lvl="0"/>
            <a:r>
              <a:rPr lang="en-US"/>
              <a:t>Click to edit Master text styles</a:t>
            </a:r>
          </a:p>
          <a:p>
            <a:pPr lvl="1"/>
            <a:r>
              <a:rPr lang="en-US"/>
              <a:t>Second level</a:t>
            </a:r>
          </a:p>
          <a:p>
            <a:pPr lvl="2"/>
            <a:r>
              <a:rPr lang="en-US"/>
              <a:t>Third level</a:t>
            </a:r>
          </a:p>
        </p:txBody>
      </p:sp>
      <p:sp>
        <p:nvSpPr>
          <p:cNvPr id="6" name="Content Placeholder 2">
            <a:extLst>
              <a:ext uri="{FF2B5EF4-FFF2-40B4-BE49-F238E27FC236}">
                <a16:creationId xmlns:a16="http://schemas.microsoft.com/office/drawing/2014/main" id="{7A5B8C15-F304-DB78-E20E-9B4A61D538B4}"/>
              </a:ext>
            </a:extLst>
          </p:cNvPr>
          <p:cNvSpPr>
            <a:spLocks noGrp="1"/>
          </p:cNvSpPr>
          <p:nvPr>
            <p:ph sz="quarter" idx="10"/>
          </p:nvPr>
        </p:nvSpPr>
        <p:spPr>
          <a:xfrm>
            <a:off x="828675" y="1908000"/>
            <a:ext cx="4680000" cy="3780000"/>
          </a:xfrm>
          <a:ln w="19050">
            <a:solidFill>
              <a:schemeClr val="accent3"/>
            </a:solidFill>
          </a:ln>
        </p:spPr>
        <p:txBody>
          <a:bodyPr/>
          <a:lstStyle>
            <a:lvl1pPr>
              <a:defRPr sz="1800"/>
            </a:lvl1pPr>
            <a:lvl2pPr>
              <a:defRPr sz="1700"/>
            </a:lvl2pPr>
            <a:lvl3pPr>
              <a:defRPr sz="1600"/>
            </a:lvl3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62A61A83-6133-E5F0-A6BC-B39D978447AD}"/>
              </a:ext>
            </a:extLst>
          </p:cNvPr>
          <p:cNvSpPr>
            <a:spLocks noGrp="1"/>
          </p:cNvSpPr>
          <p:nvPr>
            <p:ph type="title"/>
          </p:nvPr>
        </p:nvSpPr>
        <p:spPr>
          <a:xfrm>
            <a:off x="828000" y="540000"/>
            <a:ext cx="9000000" cy="1152000"/>
          </a:xfrm>
        </p:spPr>
        <p:txBody>
          <a:bodyPr/>
          <a:lstStyle/>
          <a:p>
            <a:r>
              <a:rPr lang="en-US"/>
              <a:t>Click to edit Master title style</a:t>
            </a:r>
            <a:endParaRPr lang="en-GB"/>
          </a:p>
        </p:txBody>
      </p:sp>
    </p:spTree>
    <p:extLst>
      <p:ext uri="{BB962C8B-B14F-4D97-AF65-F5344CB8AC3E}">
        <p14:creationId xmlns:p14="http://schemas.microsoft.com/office/powerpoint/2010/main" val="307313926"/>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30.xml"/><Relationship Id="rId7" Type="http://schemas.openxmlformats.org/officeDocument/2006/relationships/image" Target="../media/image24.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4.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Layout" Target="../slideLayouts/slideLayout35.xml"/><Relationship Id="rId7" Type="http://schemas.openxmlformats.org/officeDocument/2006/relationships/image" Target="../media/image27.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5.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82CB6119-F209-490B-5F1C-8BEDAE205AD6}"/>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431247" y="-10292"/>
            <a:ext cx="1770124" cy="2916000"/>
          </a:xfrm>
          <a:prstGeom prst="rect">
            <a:avLst/>
          </a:prstGeom>
        </p:spPr>
      </p:pic>
      <p:sp>
        <p:nvSpPr>
          <p:cNvPr id="8" name="TextBox 7"/>
          <p:cNvSpPr txBox="1"/>
          <p:nvPr userDrawn="1"/>
        </p:nvSpPr>
        <p:spPr>
          <a:xfrm>
            <a:off x="839416" y="6357600"/>
            <a:ext cx="2733794" cy="363600"/>
          </a:xfrm>
          <a:prstGeom prst="rect">
            <a:avLst/>
          </a:prstGeom>
          <a:noFill/>
        </p:spPr>
        <p:txBody>
          <a:bodyPr wrap="square"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6ED965-7FA1-483F-AF6B-8E4C8CD210AC}" type="slidenum">
              <a:rPr lang="en-GB" sz="1100" b="0" i="0" smtClean="0">
                <a:solidFill>
                  <a:srgbClr val="7F7F7F"/>
                </a:solidFill>
                <a:latin typeface="Nunito Sans" pitchFamily="2" charset="0"/>
              </a:rPr>
              <a:pPr marL="0" marR="0" lvl="0" indent="0" algn="l" defTabSz="914400" rtl="0" eaLnBrk="1" fontAlgn="auto" latinLnBrk="0" hangingPunct="1">
                <a:lnSpc>
                  <a:spcPct val="100000"/>
                </a:lnSpc>
                <a:spcBef>
                  <a:spcPts val="0"/>
                </a:spcBef>
                <a:spcAft>
                  <a:spcPts val="0"/>
                </a:spcAft>
                <a:buClrTx/>
                <a:buSzTx/>
                <a:buFontTx/>
                <a:buNone/>
                <a:tabLst/>
                <a:defRPr/>
              </a:pPr>
              <a:t>‹#›</a:t>
            </a:fld>
            <a:r>
              <a:rPr lang="en-GB" sz="1100" b="0" i="0" dirty="0">
                <a:solidFill>
                  <a:srgbClr val="7F7F7F"/>
                </a:solidFill>
                <a:latin typeface="Nunito Sans" pitchFamily="2" charset="0"/>
              </a:rPr>
              <a:t> © HFL EDUCATION</a:t>
            </a:r>
          </a:p>
        </p:txBody>
      </p:sp>
      <p:pic>
        <p:nvPicPr>
          <p:cNvPr id="9" name="Picture 8">
            <a:extLst>
              <a:ext uri="{FF2B5EF4-FFF2-40B4-BE49-F238E27FC236}">
                <a16:creationId xmlns:a16="http://schemas.microsoft.com/office/drawing/2014/main" id="{D3C77FB5-FEAB-039F-D790-CE10DD85B729}"/>
              </a:ext>
            </a:extLst>
          </p:cNvPr>
          <p:cNvPicPr>
            <a:picLocks noChangeAspect="1"/>
          </p:cNvPicPr>
          <p:nvPr userDrawn="1"/>
        </p:nvPicPr>
        <p:blipFill>
          <a:blip r:embed="rId18">
            <a:extLst>
              <a:ext uri="{28A0092B-C50C-407E-A947-70E740481C1C}">
                <a14:useLocalDpi xmlns:a14="http://schemas.microsoft.com/office/drawing/2010/main"/>
              </a:ext>
              <a:ext uri="{96DAC541-7B7A-43D3-8B79-37D633B846F1}">
                <asvg:svgBlip xmlns:asvg="http://schemas.microsoft.com/office/drawing/2016/SVG/main" r:embed="rId19"/>
              </a:ext>
            </a:extLst>
          </a:blip>
          <a:srcRect/>
          <a:stretch/>
        </p:blipFill>
        <p:spPr>
          <a:xfrm>
            <a:off x="11069541" y="5698777"/>
            <a:ext cx="870744" cy="846778"/>
          </a:xfrm>
          <a:prstGeom prst="rect">
            <a:avLst/>
          </a:prstGeom>
        </p:spPr>
      </p:pic>
      <p:sp>
        <p:nvSpPr>
          <p:cNvPr id="2" name="Text Placeholder 2">
            <a:extLst>
              <a:ext uri="{FF2B5EF4-FFF2-40B4-BE49-F238E27FC236}">
                <a16:creationId xmlns:a16="http://schemas.microsoft.com/office/drawing/2014/main" id="{CAD47041-3D2B-01A3-767C-ACFD96D5D72D}"/>
              </a:ext>
            </a:extLst>
          </p:cNvPr>
          <p:cNvSpPr>
            <a:spLocks noGrp="1"/>
          </p:cNvSpPr>
          <p:nvPr>
            <p:ph type="body" idx="1"/>
          </p:nvPr>
        </p:nvSpPr>
        <p:spPr>
          <a:xfrm>
            <a:off x="828000" y="1908000"/>
            <a:ext cx="9000000" cy="378000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endParaRPr lang="en-GB" dirty="0"/>
          </a:p>
        </p:txBody>
      </p:sp>
      <p:sp>
        <p:nvSpPr>
          <p:cNvPr id="4" name="Title Placeholder 1">
            <a:extLst>
              <a:ext uri="{FF2B5EF4-FFF2-40B4-BE49-F238E27FC236}">
                <a16:creationId xmlns:a16="http://schemas.microsoft.com/office/drawing/2014/main" id="{592179D6-3B4B-67A4-0CAB-4EE3CBAEDA64}"/>
              </a:ext>
            </a:extLst>
          </p:cNvPr>
          <p:cNvSpPr>
            <a:spLocks noGrp="1"/>
          </p:cNvSpPr>
          <p:nvPr>
            <p:ph type="title"/>
          </p:nvPr>
        </p:nvSpPr>
        <p:spPr>
          <a:xfrm>
            <a:off x="828000" y="540000"/>
            <a:ext cx="9000000" cy="1152000"/>
          </a:xfrm>
          <a:prstGeom prst="rect">
            <a:avLst/>
          </a:prstGeom>
        </p:spPr>
        <p:txBody>
          <a:bodyPr vert="horz" lIns="91440" tIns="45720" rIns="91440" bIns="45720" rtlCol="0" anchor="ctr">
            <a:noAutofit/>
          </a:bodyPr>
          <a:lstStyle/>
          <a:p>
            <a:r>
              <a:rPr lang="en-US"/>
              <a:t>Click to edit Master title style</a:t>
            </a:r>
            <a:endParaRPr lang="en-US" dirty="0"/>
          </a:p>
        </p:txBody>
      </p:sp>
    </p:spTree>
    <p:extLst>
      <p:ext uri="{BB962C8B-B14F-4D97-AF65-F5344CB8AC3E}">
        <p14:creationId xmlns:p14="http://schemas.microsoft.com/office/powerpoint/2010/main" val="3043681592"/>
      </p:ext>
    </p:extLst>
  </p:cSld>
  <p:clrMap bg1="lt1" tx1="dk1" bg2="lt2" tx2="dk2" accent1="accent1" accent2="accent2" accent3="accent3" accent4="accent4" accent5="accent5" accent6="accent6" hlink="hlink" folHlink="folHlink"/>
  <p:sldLayoutIdLst>
    <p:sldLayoutId id="2147483874" r:id="rId1"/>
    <p:sldLayoutId id="2147483855" r:id="rId2"/>
    <p:sldLayoutId id="2147483873" r:id="rId3"/>
    <p:sldLayoutId id="2147483852" r:id="rId4"/>
    <p:sldLayoutId id="2147483857" r:id="rId5"/>
    <p:sldLayoutId id="2147483798" r:id="rId6"/>
    <p:sldLayoutId id="2147483663" r:id="rId7"/>
    <p:sldLayoutId id="2147483674" r:id="rId8"/>
    <p:sldLayoutId id="2147483665" r:id="rId9"/>
    <p:sldLayoutId id="2147483670" r:id="rId10"/>
    <p:sldLayoutId id="2147483671" r:id="rId11"/>
    <p:sldLayoutId id="2147483856" r:id="rId12"/>
    <p:sldLayoutId id="2147483743" r:id="rId13"/>
    <p:sldLayoutId id="2147483797" r:id="rId14"/>
    <p:sldLayoutId id="2147483878" r:id="rId15"/>
  </p:sldLayoutIdLst>
  <p:transition spd="med">
    <p:fade/>
  </p:transition>
  <p:hf hdr="0" ftr="0" dt="0"/>
  <p:txStyles>
    <p:titleStyle>
      <a:lvl1pPr algn="l" defTabSz="914400" rtl="0" eaLnBrk="1" latinLnBrk="0" hangingPunct="1">
        <a:spcBef>
          <a:spcPct val="0"/>
        </a:spcBef>
        <a:buNone/>
        <a:defRPr lang="en-GB" sz="3200" b="1" i="0" kern="1200" cap="all" baseline="0" smtClean="0">
          <a:solidFill>
            <a:schemeClr val="tx2"/>
          </a:solidFill>
          <a:latin typeface="Nunito Sans" pitchFamily="2" charset="0"/>
          <a:ea typeface="Nunito Sans" pitchFamily="2" charset="0"/>
          <a:cs typeface="Nunito Sans" pitchFamily="2" charset="0"/>
        </a:defRPr>
      </a:lvl1pPr>
    </p:titleStyle>
    <p:bodyStyle>
      <a:lvl1pPr marL="360000" indent="-360000" algn="l" defTabSz="914400" rtl="0" eaLnBrk="1" latinLnBrk="0" hangingPunct="1">
        <a:spcBef>
          <a:spcPts val="0"/>
        </a:spcBef>
        <a:spcAft>
          <a:spcPts val="1200"/>
        </a:spcAft>
        <a:buClr>
          <a:schemeClr val="accent1"/>
        </a:buClr>
        <a:buSzPct val="112000"/>
        <a:buFont typeface="Arial" panose="020B0604020202020204" pitchFamily="34" charset="0"/>
        <a:buChar char="•"/>
        <a:defRPr lang="en-US" sz="2000" b="0" i="0" kern="1200" dirty="0">
          <a:solidFill>
            <a:schemeClr val="tx1">
              <a:lumMod val="85000"/>
              <a:lumOff val="15000"/>
            </a:schemeClr>
          </a:solidFill>
          <a:latin typeface="Nunito Sans" pitchFamily="2" charset="77"/>
          <a:ea typeface="Nunito Sans" pitchFamily="2" charset="77"/>
          <a:cs typeface="Nunito Sans" pitchFamily="2" charset="77"/>
        </a:defRPr>
      </a:lvl1pPr>
      <a:lvl2pPr marL="720000" indent="-360000" algn="l" defTabSz="914400" rtl="0" eaLnBrk="1" latinLnBrk="0" hangingPunct="1">
        <a:spcBef>
          <a:spcPts val="0"/>
        </a:spcBef>
        <a:spcAft>
          <a:spcPts val="1200"/>
        </a:spcAft>
        <a:buClr>
          <a:schemeClr val="accent1"/>
        </a:buClr>
        <a:buSzPct val="95000"/>
        <a:buFont typeface="Wingdings" panose="05000000000000000000" pitchFamily="2" charset="2"/>
        <a:buChar char="§"/>
        <a:defRPr lang="en-US" sz="1900" b="0" i="0" kern="1200" dirty="0">
          <a:solidFill>
            <a:schemeClr val="tx1">
              <a:lumMod val="85000"/>
              <a:lumOff val="15000"/>
            </a:schemeClr>
          </a:solidFill>
          <a:latin typeface="Nunito Sans" pitchFamily="2" charset="77"/>
          <a:ea typeface="Nunito Sans" pitchFamily="2" charset="77"/>
          <a:cs typeface="Nunito Sans" pitchFamily="2" charset="77"/>
        </a:defRPr>
      </a:lvl2pPr>
      <a:lvl3pPr marL="1080000" indent="-360000" algn="l" defTabSz="914400" rtl="0" eaLnBrk="1" latinLnBrk="0" hangingPunct="1">
        <a:spcBef>
          <a:spcPts val="0"/>
        </a:spcBef>
        <a:spcAft>
          <a:spcPts val="1200"/>
        </a:spcAft>
        <a:buClr>
          <a:schemeClr val="accent1"/>
        </a:buClr>
        <a:buFont typeface="Nunito Sans" pitchFamily="2" charset="77"/>
        <a:buChar char="-"/>
        <a:defRPr lang="en-US" sz="1800" b="0" i="0" kern="1200" dirty="0">
          <a:solidFill>
            <a:schemeClr val="tx1">
              <a:lumMod val="85000"/>
              <a:lumOff val="15000"/>
            </a:schemeClr>
          </a:solidFill>
          <a:latin typeface="Nunito Sans" pitchFamily="2" charset="77"/>
          <a:ea typeface="Nunito Sans" pitchFamily="2" charset="77"/>
          <a:cs typeface="Nunito Sans" pitchFamily="2" charset="77"/>
        </a:defRPr>
      </a:lvl3pPr>
      <a:lvl4pPr marL="1371600" indent="0" algn="l" defTabSz="914400" rtl="0" eaLnBrk="1" latinLnBrk="0" hangingPunct="1">
        <a:spcBef>
          <a:spcPct val="20000"/>
        </a:spcBef>
        <a:buClr>
          <a:schemeClr val="accent4"/>
        </a:buClr>
        <a:buFont typeface="Arial" panose="020B0604020202020204" pitchFamily="34" charset="0"/>
        <a:buNone/>
        <a:defRPr lang="en-US" sz="1800" kern="1200" smtClean="0">
          <a:solidFill>
            <a:schemeClr val="tx1"/>
          </a:solidFill>
          <a:latin typeface="Nunito Sans" pitchFamily="2" charset="77"/>
          <a:ea typeface="Nunito Sans" pitchFamily="2" charset="77"/>
          <a:cs typeface="Nunito Sans" pitchFamily="2" charset="77"/>
        </a:defRPr>
      </a:lvl4pPr>
      <a:lvl5pPr marL="1828800" indent="0" algn="l" defTabSz="914400" rtl="0" eaLnBrk="1" latinLnBrk="0" hangingPunct="1">
        <a:spcBef>
          <a:spcPct val="20000"/>
        </a:spcBef>
        <a:buClr>
          <a:schemeClr val="accent4"/>
        </a:buClr>
        <a:buFont typeface="Arial" panose="020B0604020202020204" pitchFamily="34" charset="0"/>
        <a:buNone/>
        <a:defRPr lang="en-GB" sz="1800" kern="1200" smtClean="0">
          <a:solidFill>
            <a:schemeClr val="tx1"/>
          </a:solidFill>
          <a:latin typeface="Nunito Sans" pitchFamily="2" charset="77"/>
          <a:ea typeface="Nunito Sans" pitchFamily="2" charset="77"/>
          <a:cs typeface="Nunito Sans" pitchFamily="2" charset="77"/>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Nunito Sans" pitchFamily="2" charset="77"/>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Nunito Sans" pitchFamily="2" charset="77"/>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797" userDrawn="1">
          <p15:clr>
            <a:srgbClr val="F26B43"/>
          </p15:clr>
        </p15:guide>
        <p15:guide id="2" pos="660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0BFE0D8F-7CC4-68E9-D03A-E7FDEF0DB109}"/>
              </a:ext>
            </a:extLst>
          </p:cNvPr>
          <p:cNvSpPr>
            <a:spLocks noGrp="1"/>
          </p:cNvSpPr>
          <p:nvPr>
            <p:ph type="body" idx="1"/>
          </p:nvPr>
        </p:nvSpPr>
        <p:spPr>
          <a:xfrm>
            <a:off x="828000" y="1908000"/>
            <a:ext cx="5940000" cy="3780000"/>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p:txBody>
      </p:sp>
      <p:sp>
        <p:nvSpPr>
          <p:cNvPr id="10" name="Title Placeholder 1">
            <a:extLst>
              <a:ext uri="{FF2B5EF4-FFF2-40B4-BE49-F238E27FC236}">
                <a16:creationId xmlns:a16="http://schemas.microsoft.com/office/drawing/2014/main" id="{FB5AEDBB-1AF1-647D-39D9-08A0947BCA2D}"/>
              </a:ext>
            </a:extLst>
          </p:cNvPr>
          <p:cNvSpPr>
            <a:spLocks noGrp="1"/>
          </p:cNvSpPr>
          <p:nvPr>
            <p:ph type="title"/>
          </p:nvPr>
        </p:nvSpPr>
        <p:spPr>
          <a:xfrm>
            <a:off x="827999" y="540000"/>
            <a:ext cx="5940000" cy="1152000"/>
          </a:xfrm>
          <a:prstGeom prst="rect">
            <a:avLst/>
          </a:prstGeom>
        </p:spPr>
        <p:txBody>
          <a:bodyPr vert="horz" lIns="91440" tIns="45720" rIns="91440" bIns="45720" rtlCol="0" anchor="ctr">
            <a:noAutofit/>
          </a:bodyPr>
          <a:lstStyle/>
          <a:p>
            <a:r>
              <a:rPr lang="en-GB" dirty="0"/>
              <a:t>Click to edit Master title style</a:t>
            </a:r>
            <a:endParaRPr lang="en-US" dirty="0"/>
          </a:p>
        </p:txBody>
      </p:sp>
    </p:spTree>
    <p:extLst>
      <p:ext uri="{BB962C8B-B14F-4D97-AF65-F5344CB8AC3E}">
        <p14:creationId xmlns:p14="http://schemas.microsoft.com/office/powerpoint/2010/main" val="1230747752"/>
      </p:ext>
    </p:extLst>
  </p:cSld>
  <p:clrMap bg1="lt1" tx1="dk1" bg2="lt2" tx2="dk2" accent1="accent1" accent2="accent2" accent3="accent3" accent4="accent4" accent5="accent5" accent6="accent6" hlink="hlink" folHlink="folHlink"/>
  <p:sldLayoutIdLst>
    <p:sldLayoutId id="2147483871" r:id="rId1"/>
    <p:sldLayoutId id="2147483876" r:id="rId2"/>
    <p:sldLayoutId id="2147483870" r:id="rId3"/>
    <p:sldLayoutId id="2147483875" r:id="rId4"/>
    <p:sldLayoutId id="2147483879" r:id="rId5"/>
    <p:sldLayoutId id="2147483880" r:id="rId6"/>
  </p:sldLayoutIdLst>
  <p:transition spd="med">
    <p:fade/>
  </p:transition>
  <p:txStyles>
    <p:titleStyle>
      <a:lvl1pPr algn="l" defTabSz="914400" rtl="0" eaLnBrk="1" latinLnBrk="0" hangingPunct="1">
        <a:lnSpc>
          <a:spcPct val="90000"/>
        </a:lnSpc>
        <a:spcBef>
          <a:spcPct val="0"/>
        </a:spcBef>
        <a:buNone/>
        <a:defRPr sz="3200" b="1" i="0" kern="1200" cap="all" baseline="0">
          <a:solidFill>
            <a:schemeClr val="tx2"/>
          </a:solidFill>
          <a:latin typeface="Nunito Sans" pitchFamily="2" charset="0"/>
          <a:ea typeface="+mj-ea"/>
          <a:cs typeface="+mj-cs"/>
        </a:defRPr>
      </a:lvl1pPr>
    </p:titleStyle>
    <p:bodyStyle>
      <a:lvl1pPr marL="361950" indent="-361950" algn="l" defTabSz="914400" rtl="0" eaLnBrk="1" latinLnBrk="0" hangingPunct="1">
        <a:lnSpc>
          <a:spcPct val="100000"/>
        </a:lnSpc>
        <a:spcBef>
          <a:spcPts val="1000"/>
        </a:spcBef>
        <a:spcAft>
          <a:spcPts val="1200"/>
        </a:spcAft>
        <a:buSzPct val="112000"/>
        <a:buFont typeface="Arial" panose="020B0604020202020204" pitchFamily="34" charset="0"/>
        <a:buChar char="•"/>
        <a:defRPr sz="2400" b="0" i="0" kern="1200">
          <a:solidFill>
            <a:schemeClr val="tx1"/>
          </a:solidFill>
          <a:latin typeface="Nunito Sans" pitchFamily="2" charset="77"/>
          <a:ea typeface="+mn-ea"/>
          <a:cs typeface="+mn-cs"/>
        </a:defRPr>
      </a:lvl1pPr>
      <a:lvl2pPr marL="715963" indent="-354013" algn="l" defTabSz="914400" rtl="0" eaLnBrk="1" latinLnBrk="0" hangingPunct="1">
        <a:lnSpc>
          <a:spcPct val="100000"/>
        </a:lnSpc>
        <a:spcBef>
          <a:spcPts val="500"/>
        </a:spcBef>
        <a:spcAft>
          <a:spcPts val="1200"/>
        </a:spcAft>
        <a:buSzPct val="95000"/>
        <a:buFont typeface="Wingdings" panose="05000000000000000000" pitchFamily="2" charset="2"/>
        <a:buChar char="§"/>
        <a:defRPr sz="2000" b="0" i="0" kern="1200">
          <a:solidFill>
            <a:schemeClr val="tx1"/>
          </a:solidFill>
          <a:latin typeface="Nunito Sans" pitchFamily="2" charset="77"/>
          <a:ea typeface="+mn-ea"/>
          <a:cs typeface="+mn-cs"/>
        </a:defRPr>
      </a:lvl2pPr>
      <a:lvl3pPr marL="1077913" indent="-361950" algn="l" defTabSz="914400" rtl="0" eaLnBrk="1" latinLnBrk="0" hangingPunct="1">
        <a:lnSpc>
          <a:spcPct val="100000"/>
        </a:lnSpc>
        <a:spcBef>
          <a:spcPts val="500"/>
        </a:spcBef>
        <a:spcAft>
          <a:spcPts val="1200"/>
        </a:spcAft>
        <a:buClr>
          <a:schemeClr val="tx1">
            <a:lumMod val="50000"/>
            <a:lumOff val="50000"/>
          </a:schemeClr>
        </a:buClr>
        <a:buFont typeface="Nunito Sans" pitchFamily="2" charset="0"/>
        <a:buChar char="‐"/>
        <a:defRPr sz="1800" b="0" i="0" kern="1200">
          <a:solidFill>
            <a:schemeClr val="tx1"/>
          </a:solidFill>
          <a:latin typeface="Nunito Sans"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extBox 9"/>
          <p:cNvSpPr txBox="1"/>
          <p:nvPr userDrawn="1"/>
        </p:nvSpPr>
        <p:spPr>
          <a:xfrm>
            <a:off x="837000" y="6357600"/>
            <a:ext cx="2514600" cy="363600"/>
          </a:xfrm>
          <a:prstGeom prst="rect">
            <a:avLst/>
          </a:prstGeom>
          <a:noFill/>
        </p:spPr>
        <p:txBody>
          <a:bodyPr wrap="square"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6ED965-7FA1-483F-AF6B-8E4C8CD210AC}" type="slidenum">
              <a:rPr lang="en-GB" sz="1100" b="0" i="0" smtClean="0">
                <a:solidFill>
                  <a:schemeClr val="accent1"/>
                </a:solidFill>
                <a:latin typeface="Nunito Sans" pitchFamily="2" charset="0"/>
              </a:rPr>
              <a:pPr marL="0" marR="0" lvl="0" indent="0" algn="l" defTabSz="914400" rtl="0" eaLnBrk="1" fontAlgn="auto" latinLnBrk="0" hangingPunct="1">
                <a:lnSpc>
                  <a:spcPct val="100000"/>
                </a:lnSpc>
                <a:spcBef>
                  <a:spcPts val="0"/>
                </a:spcBef>
                <a:spcAft>
                  <a:spcPts val="0"/>
                </a:spcAft>
                <a:buClrTx/>
                <a:buSzTx/>
                <a:buFontTx/>
                <a:buNone/>
                <a:tabLst/>
                <a:defRPr/>
              </a:pPr>
              <a:t>‹#›</a:t>
            </a:fld>
            <a:r>
              <a:rPr lang="en-GB" sz="1100" b="0" i="0" dirty="0">
                <a:solidFill>
                  <a:schemeClr val="accent1"/>
                </a:solidFill>
                <a:latin typeface="Nunito Sans" pitchFamily="2" charset="0"/>
              </a:rPr>
              <a:t> © HFL EDUCATION</a:t>
            </a:r>
          </a:p>
        </p:txBody>
      </p:sp>
      <p:sp>
        <p:nvSpPr>
          <p:cNvPr id="5" name="Title 1">
            <a:extLst>
              <a:ext uri="{FF2B5EF4-FFF2-40B4-BE49-F238E27FC236}">
                <a16:creationId xmlns:a16="http://schemas.microsoft.com/office/drawing/2014/main" id="{F3B1818C-D680-C444-230B-273939170EE6}"/>
              </a:ext>
            </a:extLst>
          </p:cNvPr>
          <p:cNvSpPr>
            <a:spLocks noGrp="1"/>
          </p:cNvSpPr>
          <p:nvPr>
            <p:ph type="title"/>
          </p:nvPr>
        </p:nvSpPr>
        <p:spPr>
          <a:xfrm>
            <a:off x="828000" y="540000"/>
            <a:ext cx="9000000" cy="1152000"/>
          </a:xfrm>
          <a:prstGeom prst="rect">
            <a:avLst/>
          </a:prstGeom>
        </p:spPr>
        <p:txBody>
          <a:bodyPr vert="horz" lIns="91440" tIns="45720" rIns="91440" bIns="45720" rtlCol="0" anchor="ctr">
            <a:noAutofit/>
          </a:bodyPr>
          <a:lstStyle/>
          <a:p>
            <a:r>
              <a:rPr lang="en-GB" dirty="0"/>
              <a:t>Click to edit Master title style</a:t>
            </a:r>
            <a:endParaRPr lang="en-US" dirty="0"/>
          </a:p>
        </p:txBody>
      </p:sp>
      <p:sp>
        <p:nvSpPr>
          <p:cNvPr id="6" name="Text Placeholder 2">
            <a:extLst>
              <a:ext uri="{FF2B5EF4-FFF2-40B4-BE49-F238E27FC236}">
                <a16:creationId xmlns:a16="http://schemas.microsoft.com/office/drawing/2014/main" id="{1DB42944-3138-81E7-9991-D3A6FE13FCC9}"/>
              </a:ext>
            </a:extLst>
          </p:cNvPr>
          <p:cNvSpPr>
            <a:spLocks noGrp="1"/>
          </p:cNvSpPr>
          <p:nvPr>
            <p:ph type="body" idx="1"/>
          </p:nvPr>
        </p:nvSpPr>
        <p:spPr>
          <a:xfrm>
            <a:off x="828000" y="1908000"/>
            <a:ext cx="9000000" cy="378000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endParaRPr lang="en-GB" dirty="0"/>
          </a:p>
        </p:txBody>
      </p:sp>
    </p:spTree>
    <p:extLst>
      <p:ext uri="{BB962C8B-B14F-4D97-AF65-F5344CB8AC3E}">
        <p14:creationId xmlns:p14="http://schemas.microsoft.com/office/powerpoint/2010/main" val="1415276032"/>
      </p:ext>
    </p:extLst>
  </p:cSld>
  <p:clrMap bg1="lt1" tx1="dk1" bg2="lt2" tx2="dk2" accent1="accent1" accent2="accent2" accent3="accent3" accent4="accent4" accent5="accent5" accent6="accent6" hlink="hlink" folHlink="folHlink"/>
  <p:sldLayoutIdLst>
    <p:sldLayoutId id="2147483742" r:id="rId1"/>
    <p:sldLayoutId id="2147483839" r:id="rId2"/>
    <p:sldLayoutId id="2147483841" r:id="rId3"/>
    <p:sldLayoutId id="2147483872" r:id="rId4"/>
    <p:sldLayoutId id="2147483840" r:id="rId5"/>
    <p:sldLayoutId id="2147483877" r:id="rId6"/>
  </p:sldLayoutIdLst>
  <p:transition spd="med">
    <p:fade/>
  </p:transition>
  <p:hf hdr="0" ftr="0" dt="0"/>
  <p:txStyles>
    <p:titleStyle>
      <a:lvl1pPr algn="l" defTabSz="914400" rtl="0" eaLnBrk="1" latinLnBrk="0" hangingPunct="1">
        <a:spcBef>
          <a:spcPct val="0"/>
        </a:spcBef>
        <a:buNone/>
        <a:defRPr lang="en-GB" sz="3200" b="1" i="0" kern="1200" cap="all" baseline="0" smtClean="0">
          <a:solidFill>
            <a:schemeClr val="tx2"/>
          </a:solidFill>
          <a:latin typeface="Nunito Sans" pitchFamily="2" charset="0"/>
          <a:ea typeface="Nunito Sans" pitchFamily="2" charset="0"/>
          <a:cs typeface="Nunito Sans" pitchFamily="2" charset="0"/>
        </a:defRPr>
      </a:lvl1pPr>
    </p:titleStyle>
    <p:bodyStyle>
      <a:lvl1pPr marL="360000" indent="-360000" algn="l" defTabSz="914400" rtl="0" eaLnBrk="1" latinLnBrk="0" hangingPunct="1">
        <a:spcBef>
          <a:spcPts val="0"/>
        </a:spcBef>
        <a:spcAft>
          <a:spcPts val="1200"/>
        </a:spcAft>
        <a:buClr>
          <a:schemeClr val="accent1"/>
        </a:buClr>
        <a:buSzPct val="112000"/>
        <a:buFont typeface="Arial" panose="020B0604020202020204" pitchFamily="34" charset="0"/>
        <a:buChar char="•"/>
        <a:defRPr lang="en-US" sz="2000" b="0" i="0" kern="1200" dirty="0">
          <a:solidFill>
            <a:schemeClr val="tx1">
              <a:lumMod val="85000"/>
              <a:lumOff val="15000"/>
            </a:schemeClr>
          </a:solidFill>
          <a:latin typeface="Nunito Sans" pitchFamily="2" charset="77"/>
          <a:ea typeface="Nunito Sans" pitchFamily="2" charset="77"/>
          <a:cs typeface="Nunito Sans" pitchFamily="2" charset="77"/>
        </a:defRPr>
      </a:lvl1pPr>
      <a:lvl2pPr marL="720000" indent="-360000" algn="l" defTabSz="914400" rtl="0" eaLnBrk="1" latinLnBrk="0" hangingPunct="1">
        <a:spcBef>
          <a:spcPts val="0"/>
        </a:spcBef>
        <a:spcAft>
          <a:spcPts val="1200"/>
        </a:spcAft>
        <a:buClr>
          <a:schemeClr val="accent1"/>
        </a:buClr>
        <a:buSzPct val="95000"/>
        <a:buFont typeface="Wingdings" panose="05000000000000000000" pitchFamily="2" charset="2"/>
        <a:buChar char="§"/>
        <a:defRPr lang="en-US" sz="1900" b="0" i="0" kern="1200" dirty="0">
          <a:solidFill>
            <a:schemeClr val="tx1">
              <a:lumMod val="85000"/>
              <a:lumOff val="15000"/>
            </a:schemeClr>
          </a:solidFill>
          <a:latin typeface="Nunito Sans" pitchFamily="2" charset="77"/>
          <a:ea typeface="Nunito Sans" pitchFamily="2" charset="77"/>
          <a:cs typeface="Nunito Sans" pitchFamily="2" charset="77"/>
        </a:defRPr>
      </a:lvl2pPr>
      <a:lvl3pPr marL="1080000" indent="-360000" algn="l" defTabSz="914400" rtl="0" eaLnBrk="1" latinLnBrk="0" hangingPunct="1">
        <a:spcBef>
          <a:spcPts val="0"/>
        </a:spcBef>
        <a:spcAft>
          <a:spcPts val="1200"/>
        </a:spcAft>
        <a:buClr>
          <a:schemeClr val="accent1"/>
        </a:buClr>
        <a:buFont typeface="Nunito Sans" pitchFamily="2" charset="77"/>
        <a:buChar char="-"/>
        <a:defRPr lang="en-US" sz="1800" b="0" i="0" kern="1200" smtClean="0">
          <a:solidFill>
            <a:schemeClr val="tx1"/>
          </a:solidFill>
          <a:latin typeface="Nunito Sans" pitchFamily="2" charset="77"/>
          <a:ea typeface="Nunito Sans" pitchFamily="2" charset="77"/>
          <a:cs typeface="Nunito Sans" pitchFamily="2" charset="77"/>
        </a:defRPr>
      </a:lvl3pPr>
      <a:lvl4pPr marL="1371600" indent="0" algn="l" defTabSz="914400" rtl="0" eaLnBrk="1" latinLnBrk="0" hangingPunct="1">
        <a:spcBef>
          <a:spcPct val="20000"/>
        </a:spcBef>
        <a:buClr>
          <a:schemeClr val="accent4"/>
        </a:buClr>
        <a:buFont typeface="Arial" panose="020B0604020202020204" pitchFamily="34" charset="0"/>
        <a:buNone/>
        <a:defRPr lang="en-US" sz="1800" kern="1200" smtClean="0">
          <a:solidFill>
            <a:schemeClr val="tx1"/>
          </a:solidFill>
          <a:latin typeface="Nunito Sans" pitchFamily="2" charset="77"/>
          <a:ea typeface="Nunito Sans" pitchFamily="2" charset="77"/>
          <a:cs typeface="Nunito Sans" pitchFamily="2" charset="77"/>
        </a:defRPr>
      </a:lvl4pPr>
      <a:lvl5pPr marL="1828800" indent="0" algn="l" defTabSz="914400" rtl="0" eaLnBrk="1" latinLnBrk="0" hangingPunct="1">
        <a:spcBef>
          <a:spcPct val="20000"/>
        </a:spcBef>
        <a:buClr>
          <a:schemeClr val="accent4"/>
        </a:buClr>
        <a:buFont typeface="Arial" panose="020B0604020202020204" pitchFamily="34" charset="0"/>
        <a:buNone/>
        <a:defRPr lang="en-GB" sz="1800" kern="1200" smtClean="0">
          <a:solidFill>
            <a:schemeClr val="tx1"/>
          </a:solidFill>
          <a:latin typeface="Nunito Sans" pitchFamily="2" charset="77"/>
          <a:ea typeface="Nunito Sans" pitchFamily="2" charset="77"/>
          <a:cs typeface="Nunito Sans" pitchFamily="2" charset="77"/>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Nunito Sans" pitchFamily="2" charset="77"/>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Nunito Sans" pitchFamily="2" charset="77"/>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Nunito Sans" pitchFamily="2" charset="77"/>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Nunito Sans" pitchFamily="2" charset="77"/>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Logo, icon&#10;&#10;Description automatically generated">
            <a:extLst>
              <a:ext uri="{FF2B5EF4-FFF2-40B4-BE49-F238E27FC236}">
                <a16:creationId xmlns:a16="http://schemas.microsoft.com/office/drawing/2014/main" id="{CE750D93-5296-D3C2-5E1D-554171995263}"/>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0034345" y="2775600"/>
            <a:ext cx="2154712" cy="3600000"/>
          </a:xfrm>
          <a:prstGeom prst="rect">
            <a:avLst/>
          </a:prstGeom>
        </p:spPr>
      </p:pic>
      <p:pic>
        <p:nvPicPr>
          <p:cNvPr id="3" name="Picture 2" descr="Shape, circle&#10;&#10;Description automatically generated with medium confidence">
            <a:extLst>
              <a:ext uri="{FF2B5EF4-FFF2-40B4-BE49-F238E27FC236}">
                <a16:creationId xmlns:a16="http://schemas.microsoft.com/office/drawing/2014/main" id="{5D2C6FA7-B4F5-5D89-302F-C1D84F2202CA}"/>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146" y="6004798"/>
            <a:ext cx="3301608" cy="864000"/>
          </a:xfrm>
          <a:prstGeom prst="rect">
            <a:avLst/>
          </a:prstGeom>
        </p:spPr>
      </p:pic>
      <p:sp>
        <p:nvSpPr>
          <p:cNvPr id="8" name="TextBox 7"/>
          <p:cNvSpPr txBox="1"/>
          <p:nvPr userDrawn="1"/>
        </p:nvSpPr>
        <p:spPr>
          <a:xfrm>
            <a:off x="839414" y="6357600"/>
            <a:ext cx="2512185" cy="363600"/>
          </a:xfrm>
          <a:prstGeom prst="rect">
            <a:avLst/>
          </a:prstGeom>
          <a:noFill/>
        </p:spPr>
        <p:txBody>
          <a:bodyPr wrap="square"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6ED965-7FA1-483F-AF6B-8E4C8CD210AC}" type="slidenum">
              <a:rPr lang="en-GB" sz="1100" b="0" i="0" smtClean="0">
                <a:solidFill>
                  <a:srgbClr val="7F7F7F"/>
                </a:solidFill>
                <a:latin typeface="Nunito Sans" pitchFamily="2" charset="0"/>
              </a:rPr>
              <a:pPr marL="0" marR="0" lvl="0" indent="0" algn="l" defTabSz="914400" rtl="0" eaLnBrk="1" fontAlgn="auto" latinLnBrk="0" hangingPunct="1">
                <a:lnSpc>
                  <a:spcPct val="100000"/>
                </a:lnSpc>
                <a:spcBef>
                  <a:spcPts val="0"/>
                </a:spcBef>
                <a:spcAft>
                  <a:spcPts val="0"/>
                </a:spcAft>
                <a:buClrTx/>
                <a:buSzTx/>
                <a:buFontTx/>
                <a:buNone/>
                <a:tabLst/>
                <a:defRPr/>
              </a:pPr>
              <a:t>‹#›</a:t>
            </a:fld>
            <a:r>
              <a:rPr lang="en-GB" sz="1100" b="0" i="0" dirty="0">
                <a:solidFill>
                  <a:srgbClr val="7F7F7F"/>
                </a:solidFill>
                <a:latin typeface="Nunito Sans" pitchFamily="2" charset="0"/>
              </a:rPr>
              <a:t> © HFL EDUCATION</a:t>
            </a:r>
          </a:p>
        </p:txBody>
      </p:sp>
      <p:sp>
        <p:nvSpPr>
          <p:cNvPr id="10" name="Text Placeholder 2">
            <a:extLst>
              <a:ext uri="{FF2B5EF4-FFF2-40B4-BE49-F238E27FC236}">
                <a16:creationId xmlns:a16="http://schemas.microsoft.com/office/drawing/2014/main" id="{7DBC582A-63BF-283C-07F9-6FB006F5008F}"/>
              </a:ext>
            </a:extLst>
          </p:cNvPr>
          <p:cNvSpPr>
            <a:spLocks noGrp="1"/>
          </p:cNvSpPr>
          <p:nvPr>
            <p:ph type="body" idx="1"/>
          </p:nvPr>
        </p:nvSpPr>
        <p:spPr>
          <a:xfrm>
            <a:off x="828000" y="1908000"/>
            <a:ext cx="9000000" cy="378000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endParaRPr lang="en-GB" dirty="0"/>
          </a:p>
        </p:txBody>
      </p:sp>
      <p:sp>
        <p:nvSpPr>
          <p:cNvPr id="12" name="Title Placeholder 1">
            <a:extLst>
              <a:ext uri="{FF2B5EF4-FFF2-40B4-BE49-F238E27FC236}">
                <a16:creationId xmlns:a16="http://schemas.microsoft.com/office/drawing/2014/main" id="{A51342AC-E897-0B70-9807-C2A73ED2EB2C}"/>
              </a:ext>
            </a:extLst>
          </p:cNvPr>
          <p:cNvSpPr>
            <a:spLocks noGrp="1"/>
          </p:cNvSpPr>
          <p:nvPr>
            <p:ph type="title"/>
          </p:nvPr>
        </p:nvSpPr>
        <p:spPr>
          <a:xfrm>
            <a:off x="828000" y="540000"/>
            <a:ext cx="9000000" cy="1152000"/>
          </a:xfrm>
          <a:prstGeom prst="rect">
            <a:avLst/>
          </a:prstGeom>
        </p:spPr>
        <p:txBody>
          <a:bodyPr vert="horz" lIns="91440" tIns="45720" rIns="91440" bIns="45720" rtlCol="0" anchor="ctr">
            <a:noAutofit/>
          </a:bodyPr>
          <a:lstStyle/>
          <a:p>
            <a:r>
              <a:rPr lang="en-GB" dirty="0"/>
              <a:t>Click to edit Master title style</a:t>
            </a:r>
            <a:endParaRPr lang="en-US" dirty="0"/>
          </a:p>
        </p:txBody>
      </p:sp>
    </p:spTree>
    <p:extLst>
      <p:ext uri="{BB962C8B-B14F-4D97-AF65-F5344CB8AC3E}">
        <p14:creationId xmlns:p14="http://schemas.microsoft.com/office/powerpoint/2010/main" val="508721019"/>
      </p:ext>
    </p:extLst>
  </p:cSld>
  <p:clrMap bg1="lt1" tx1="dk1" bg2="lt2" tx2="dk2" accent1="accent1" accent2="accent2" accent3="accent3" accent4="accent4" accent5="accent5" accent6="accent6" hlink="hlink" folHlink="folHlink"/>
  <p:sldLayoutIdLst>
    <p:sldLayoutId id="2147483832" r:id="rId1"/>
    <p:sldLayoutId id="2147483847" r:id="rId2"/>
    <p:sldLayoutId id="2147483833" r:id="rId3"/>
    <p:sldLayoutId id="2147483834" r:id="rId4"/>
    <p:sldLayoutId id="2147483846" r:id="rId5"/>
  </p:sldLayoutIdLst>
  <p:transition spd="med">
    <p:fade/>
  </p:transition>
  <p:hf hdr="0" ftr="0" dt="0"/>
  <p:txStyles>
    <p:titleStyle>
      <a:lvl1pPr algn="l" defTabSz="914400" rtl="0" eaLnBrk="1" latinLnBrk="0" hangingPunct="1">
        <a:spcBef>
          <a:spcPct val="0"/>
        </a:spcBef>
        <a:buNone/>
        <a:defRPr lang="en-GB" sz="3200" b="1" i="0" kern="1200" cap="all" baseline="0" smtClean="0">
          <a:solidFill>
            <a:schemeClr val="tx2"/>
          </a:solidFill>
          <a:latin typeface="Nunito Sans" pitchFamily="2" charset="0"/>
          <a:ea typeface="Nunito Sans" pitchFamily="2" charset="0"/>
          <a:cs typeface="Nunito Sans" pitchFamily="2" charset="0"/>
        </a:defRPr>
      </a:lvl1pPr>
    </p:titleStyle>
    <p:bodyStyle>
      <a:lvl1pPr marL="342900" indent="-342900" algn="l" defTabSz="914400" rtl="0" eaLnBrk="1" latinLnBrk="0" hangingPunct="1">
        <a:spcBef>
          <a:spcPts val="0"/>
        </a:spcBef>
        <a:spcAft>
          <a:spcPts val="1200"/>
        </a:spcAft>
        <a:buClr>
          <a:schemeClr val="accent1"/>
        </a:buClr>
        <a:buSzPct val="112000"/>
        <a:buFont typeface="Arial" panose="020B0604020202020204" pitchFamily="34" charset="0"/>
        <a:buChar char="•"/>
        <a:defRPr lang="en-US" sz="2000" b="0" i="0" kern="1200" dirty="0">
          <a:solidFill>
            <a:schemeClr val="tx1">
              <a:lumMod val="85000"/>
              <a:lumOff val="15000"/>
            </a:schemeClr>
          </a:solidFill>
          <a:latin typeface="Nunito Sans" pitchFamily="2" charset="77"/>
          <a:ea typeface="Nunito Sans" pitchFamily="2" charset="77"/>
          <a:cs typeface="Nunito Sans" pitchFamily="2" charset="77"/>
        </a:defRPr>
      </a:lvl1pPr>
      <a:lvl2pPr marL="720000" indent="-360000" algn="l" defTabSz="914400" rtl="0" eaLnBrk="1" latinLnBrk="0" hangingPunct="1">
        <a:spcBef>
          <a:spcPts val="0"/>
        </a:spcBef>
        <a:spcAft>
          <a:spcPts val="1200"/>
        </a:spcAft>
        <a:buClr>
          <a:schemeClr val="accent1"/>
        </a:buClr>
        <a:buSzPct val="95000"/>
        <a:buFont typeface="Wingdings" panose="05000000000000000000" pitchFamily="2" charset="2"/>
        <a:buChar char="§"/>
        <a:defRPr lang="en-US" sz="1900" b="0" i="0" kern="1200" dirty="0">
          <a:solidFill>
            <a:schemeClr val="tx1">
              <a:lumMod val="85000"/>
              <a:lumOff val="15000"/>
            </a:schemeClr>
          </a:solidFill>
          <a:latin typeface="Nunito Sans" pitchFamily="2" charset="77"/>
          <a:ea typeface="Nunito Sans" pitchFamily="2" charset="77"/>
          <a:cs typeface="Nunito Sans" pitchFamily="2" charset="77"/>
        </a:defRPr>
      </a:lvl2pPr>
      <a:lvl3pPr marL="1080000" indent="-360000" algn="l" defTabSz="914400" rtl="0" eaLnBrk="1" latinLnBrk="0" hangingPunct="1">
        <a:spcBef>
          <a:spcPts val="0"/>
        </a:spcBef>
        <a:spcAft>
          <a:spcPts val="1200"/>
        </a:spcAft>
        <a:buClr>
          <a:schemeClr val="accent1"/>
        </a:buClr>
        <a:buFont typeface="Nunito Sans" pitchFamily="2" charset="77"/>
        <a:buChar char="-"/>
        <a:defRPr lang="en-US" sz="1800" b="0" i="0" kern="1200" dirty="0">
          <a:solidFill>
            <a:schemeClr val="tx1"/>
          </a:solidFill>
          <a:latin typeface="Nunito Sans" pitchFamily="2" charset="77"/>
          <a:ea typeface="Nunito Sans" pitchFamily="2" charset="77"/>
          <a:cs typeface="Nunito Sans" pitchFamily="2" charset="77"/>
        </a:defRPr>
      </a:lvl3pPr>
      <a:lvl4pPr marL="1371600" indent="0" algn="l" defTabSz="914400" rtl="0" eaLnBrk="1" latinLnBrk="0" hangingPunct="1">
        <a:spcBef>
          <a:spcPct val="20000"/>
        </a:spcBef>
        <a:buClr>
          <a:schemeClr val="accent4"/>
        </a:buClr>
        <a:buFont typeface="Arial" panose="020B0604020202020204" pitchFamily="34" charset="0"/>
        <a:buNone/>
        <a:defRPr lang="en-US" sz="1800" kern="1200" smtClean="0">
          <a:solidFill>
            <a:schemeClr val="tx1"/>
          </a:solidFill>
          <a:latin typeface="Nunito Sans" pitchFamily="2" charset="77"/>
          <a:ea typeface="Nunito Sans" pitchFamily="2" charset="77"/>
          <a:cs typeface="Nunito Sans" pitchFamily="2" charset="77"/>
        </a:defRPr>
      </a:lvl4pPr>
      <a:lvl5pPr marL="1828800" indent="0" algn="l" defTabSz="914400" rtl="0" eaLnBrk="1" latinLnBrk="0" hangingPunct="1">
        <a:spcBef>
          <a:spcPct val="20000"/>
        </a:spcBef>
        <a:buClr>
          <a:schemeClr val="accent4"/>
        </a:buClr>
        <a:buFont typeface="Arial" panose="020B0604020202020204" pitchFamily="34" charset="0"/>
        <a:buNone/>
        <a:defRPr lang="en-GB" sz="1800" kern="1200" smtClean="0">
          <a:solidFill>
            <a:schemeClr val="tx1"/>
          </a:solidFill>
          <a:latin typeface="Nunito Sans" pitchFamily="2" charset="77"/>
          <a:ea typeface="Nunito Sans" pitchFamily="2" charset="77"/>
          <a:cs typeface="Nunito Sans" pitchFamily="2" charset="77"/>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Nunito Sans" pitchFamily="2" charset="77"/>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Nunito Sans" pitchFamily="2" charset="77"/>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Nunito Sans" pitchFamily="2" charset="77"/>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Nunito Sans" pitchFamily="2" charset="77"/>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93" userDrawn="1">
          <p15:clr>
            <a:srgbClr val="F26B43"/>
          </p15:clr>
        </p15:guide>
        <p15:guide id="2" pos="97" userDrawn="1">
          <p15:clr>
            <a:srgbClr val="F26B43"/>
          </p15:clr>
        </p15:guide>
        <p15:guide id="3" pos="2008"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A picture containing sword&#10;&#10;Description automatically generated">
            <a:extLst>
              <a:ext uri="{FF2B5EF4-FFF2-40B4-BE49-F238E27FC236}">
                <a16:creationId xmlns:a16="http://schemas.microsoft.com/office/drawing/2014/main" id="{657C7687-E748-F3ED-600A-0AF2277C68FC}"/>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000" y="0"/>
            <a:ext cx="820120" cy="1728000"/>
          </a:xfrm>
          <a:prstGeom prst="rect">
            <a:avLst/>
          </a:prstGeom>
        </p:spPr>
      </p:pic>
      <p:pic>
        <p:nvPicPr>
          <p:cNvPr id="8" name="Picture 7" descr="Icon&#10;&#10;Description automatically generated">
            <a:extLst>
              <a:ext uri="{FF2B5EF4-FFF2-40B4-BE49-F238E27FC236}">
                <a16:creationId xmlns:a16="http://schemas.microsoft.com/office/drawing/2014/main" id="{086CEC25-095F-2E8B-12A9-62DCEDF86AE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96000" y="3160904"/>
            <a:ext cx="2196000" cy="3697096"/>
          </a:xfrm>
          <a:prstGeom prst="rect">
            <a:avLst/>
          </a:prstGeom>
        </p:spPr>
      </p:pic>
      <p:sp>
        <p:nvSpPr>
          <p:cNvPr id="9" name="TextBox 8"/>
          <p:cNvSpPr txBox="1"/>
          <p:nvPr userDrawn="1"/>
        </p:nvSpPr>
        <p:spPr>
          <a:xfrm>
            <a:off x="837000" y="6357600"/>
            <a:ext cx="2514600" cy="363600"/>
          </a:xfrm>
          <a:prstGeom prst="rect">
            <a:avLst/>
          </a:prstGeom>
          <a:noFill/>
        </p:spPr>
        <p:txBody>
          <a:bodyPr wrap="square"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6ED965-7FA1-483F-AF6B-8E4C8CD210AC}" type="slidenum">
              <a:rPr lang="en-GB" sz="1100" b="0" i="0" smtClean="0">
                <a:solidFill>
                  <a:srgbClr val="7F7F7F"/>
                </a:solidFill>
                <a:latin typeface="Nunito Sans" pitchFamily="2" charset="0"/>
              </a:rPr>
              <a:pPr marL="0" marR="0" lvl="0" indent="0" algn="l" defTabSz="914400" rtl="0" eaLnBrk="1" fontAlgn="auto" latinLnBrk="0" hangingPunct="1">
                <a:lnSpc>
                  <a:spcPct val="100000"/>
                </a:lnSpc>
                <a:spcBef>
                  <a:spcPts val="0"/>
                </a:spcBef>
                <a:spcAft>
                  <a:spcPts val="0"/>
                </a:spcAft>
                <a:buClrTx/>
                <a:buSzTx/>
                <a:buFontTx/>
                <a:buNone/>
                <a:tabLst/>
                <a:defRPr/>
              </a:pPr>
              <a:t>‹#›</a:t>
            </a:fld>
            <a:r>
              <a:rPr lang="en-GB" sz="1100" b="0" i="0" dirty="0">
                <a:solidFill>
                  <a:srgbClr val="7F7F7F"/>
                </a:solidFill>
                <a:latin typeface="Nunito Sans" pitchFamily="2" charset="0"/>
              </a:rPr>
              <a:t> © HFL EDUCATION</a:t>
            </a:r>
          </a:p>
        </p:txBody>
      </p:sp>
      <p:sp>
        <p:nvSpPr>
          <p:cNvPr id="2" name="Text Placeholder 2">
            <a:extLst>
              <a:ext uri="{FF2B5EF4-FFF2-40B4-BE49-F238E27FC236}">
                <a16:creationId xmlns:a16="http://schemas.microsoft.com/office/drawing/2014/main" id="{19E79AD8-FB29-C4E0-B5CC-DA7DEF2F8EFD}"/>
              </a:ext>
            </a:extLst>
          </p:cNvPr>
          <p:cNvSpPr>
            <a:spLocks noGrp="1"/>
          </p:cNvSpPr>
          <p:nvPr>
            <p:ph type="body" idx="1"/>
          </p:nvPr>
        </p:nvSpPr>
        <p:spPr>
          <a:xfrm>
            <a:off x="828000" y="1908000"/>
            <a:ext cx="9000000" cy="378000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endParaRPr lang="en-GB" dirty="0"/>
          </a:p>
        </p:txBody>
      </p:sp>
      <p:sp>
        <p:nvSpPr>
          <p:cNvPr id="3" name="Title Placeholder 1">
            <a:extLst>
              <a:ext uri="{FF2B5EF4-FFF2-40B4-BE49-F238E27FC236}">
                <a16:creationId xmlns:a16="http://schemas.microsoft.com/office/drawing/2014/main" id="{433D1327-C57F-328C-E36E-5F1F3EE9CC5D}"/>
              </a:ext>
            </a:extLst>
          </p:cNvPr>
          <p:cNvSpPr>
            <a:spLocks noGrp="1"/>
          </p:cNvSpPr>
          <p:nvPr>
            <p:ph type="title"/>
          </p:nvPr>
        </p:nvSpPr>
        <p:spPr>
          <a:xfrm>
            <a:off x="828000" y="540000"/>
            <a:ext cx="9000000" cy="1152000"/>
          </a:xfrm>
          <a:prstGeom prst="rect">
            <a:avLst/>
          </a:prstGeom>
        </p:spPr>
        <p:txBody>
          <a:bodyPr vert="horz" lIns="91440" tIns="45720" rIns="91440" bIns="45720" rtlCol="0" anchor="ctr">
            <a:noAutofit/>
          </a:bodyPr>
          <a:lstStyle/>
          <a:p>
            <a:r>
              <a:rPr lang="en-GB" dirty="0"/>
              <a:t>Click to edit Master title style</a:t>
            </a:r>
            <a:endParaRPr lang="en-US" dirty="0"/>
          </a:p>
        </p:txBody>
      </p:sp>
    </p:spTree>
    <p:extLst>
      <p:ext uri="{BB962C8B-B14F-4D97-AF65-F5344CB8AC3E}">
        <p14:creationId xmlns:p14="http://schemas.microsoft.com/office/powerpoint/2010/main" val="1385528472"/>
      </p:ext>
    </p:extLst>
  </p:cSld>
  <p:clrMap bg1="lt1" tx1="dk1" bg2="lt2" tx2="dk2" accent1="accent1" accent2="accent2" accent3="accent3" accent4="accent4" accent5="accent5" accent6="accent6" hlink="hlink" folHlink="folHlink"/>
  <p:sldLayoutIdLst>
    <p:sldLayoutId id="2147483814" r:id="rId1"/>
    <p:sldLayoutId id="2147483849" r:id="rId2"/>
    <p:sldLayoutId id="2147483815" r:id="rId3"/>
    <p:sldLayoutId id="2147483820" r:id="rId4"/>
    <p:sldLayoutId id="2147483848" r:id="rId5"/>
  </p:sldLayoutIdLst>
  <p:transition spd="med">
    <p:fade/>
  </p:transition>
  <p:hf hdr="0" ftr="0" dt="0"/>
  <p:txStyles>
    <p:titleStyle>
      <a:lvl1pPr algn="l" defTabSz="914400" rtl="0" eaLnBrk="1" latinLnBrk="0" hangingPunct="1">
        <a:spcBef>
          <a:spcPct val="0"/>
        </a:spcBef>
        <a:buNone/>
        <a:defRPr lang="en-GB" sz="3200" b="1" i="0" kern="1200" cap="all" baseline="0" smtClean="0">
          <a:solidFill>
            <a:schemeClr val="accent3"/>
          </a:solidFill>
          <a:latin typeface="Nunito Sans" pitchFamily="2" charset="0"/>
          <a:ea typeface="Nunito Sans" pitchFamily="2" charset="0"/>
          <a:cs typeface="Nunito Sans" pitchFamily="2" charset="0"/>
        </a:defRPr>
      </a:lvl1pPr>
    </p:titleStyle>
    <p:bodyStyle>
      <a:lvl1pPr marL="360000" indent="-360000" algn="l" defTabSz="914400" rtl="0" eaLnBrk="1" latinLnBrk="0" hangingPunct="1">
        <a:spcBef>
          <a:spcPts val="0"/>
        </a:spcBef>
        <a:spcAft>
          <a:spcPts val="1200"/>
        </a:spcAft>
        <a:buClr>
          <a:schemeClr val="accent3"/>
        </a:buClr>
        <a:buSzPct val="112000"/>
        <a:buFont typeface="Arial" panose="020B0604020202020204" pitchFamily="34" charset="0"/>
        <a:buChar char="•"/>
        <a:defRPr lang="en-US" sz="2000" b="0" i="0" kern="1200" dirty="0">
          <a:solidFill>
            <a:schemeClr val="tx1">
              <a:lumMod val="85000"/>
              <a:lumOff val="15000"/>
            </a:schemeClr>
          </a:solidFill>
          <a:latin typeface="Nunito Sans" pitchFamily="2" charset="77"/>
          <a:ea typeface="Nunito Sans" pitchFamily="2" charset="77"/>
          <a:cs typeface="Nunito Sans" pitchFamily="2" charset="77"/>
        </a:defRPr>
      </a:lvl1pPr>
      <a:lvl2pPr marL="720000" indent="-360000" algn="l" defTabSz="914400" rtl="0" eaLnBrk="1" latinLnBrk="0" hangingPunct="1">
        <a:spcBef>
          <a:spcPts val="0"/>
        </a:spcBef>
        <a:spcAft>
          <a:spcPts val="1200"/>
        </a:spcAft>
        <a:buClr>
          <a:schemeClr val="accent3"/>
        </a:buClr>
        <a:buSzPct val="95000"/>
        <a:buFont typeface="Wingdings" panose="05000000000000000000" pitchFamily="2" charset="2"/>
        <a:buChar char="§"/>
        <a:defRPr lang="en-US" sz="1900" b="0" i="0" kern="1200" dirty="0">
          <a:solidFill>
            <a:schemeClr val="tx1">
              <a:lumMod val="85000"/>
              <a:lumOff val="15000"/>
            </a:schemeClr>
          </a:solidFill>
          <a:latin typeface="Nunito Sans" pitchFamily="2" charset="77"/>
          <a:ea typeface="Nunito Sans" pitchFamily="2" charset="77"/>
          <a:cs typeface="Nunito Sans" pitchFamily="2" charset="77"/>
        </a:defRPr>
      </a:lvl2pPr>
      <a:lvl3pPr marL="1080000" indent="-360000" algn="l" defTabSz="914400" rtl="0" eaLnBrk="1" latinLnBrk="0" hangingPunct="1">
        <a:spcBef>
          <a:spcPts val="0"/>
        </a:spcBef>
        <a:spcAft>
          <a:spcPts val="1200"/>
        </a:spcAft>
        <a:buClr>
          <a:schemeClr val="accent3"/>
        </a:buClr>
        <a:buFont typeface="Nunito Sans" pitchFamily="2" charset="0"/>
        <a:buChar char="‐"/>
        <a:defRPr lang="en-US" sz="1800" b="0" i="0" kern="1200" dirty="0">
          <a:solidFill>
            <a:schemeClr val="tx1"/>
          </a:solidFill>
          <a:latin typeface="Nunito Sans" pitchFamily="2" charset="77"/>
          <a:ea typeface="Nunito Sans" pitchFamily="2" charset="77"/>
          <a:cs typeface="Nunito Sans" pitchFamily="2" charset="77"/>
        </a:defRPr>
      </a:lvl3pPr>
      <a:lvl4pPr marL="1371600" indent="0" algn="l" defTabSz="914400" rtl="0" eaLnBrk="1" latinLnBrk="0" hangingPunct="1">
        <a:spcBef>
          <a:spcPct val="20000"/>
        </a:spcBef>
        <a:buClr>
          <a:schemeClr val="accent4"/>
        </a:buClr>
        <a:buFont typeface="Arial" panose="020B0604020202020204" pitchFamily="34" charset="0"/>
        <a:buNone/>
        <a:defRPr lang="en-US" sz="1800" kern="1200" smtClean="0">
          <a:solidFill>
            <a:schemeClr val="tx1"/>
          </a:solidFill>
          <a:latin typeface="Nunito Sans" pitchFamily="2" charset="77"/>
          <a:ea typeface="Nunito Sans" pitchFamily="2" charset="77"/>
          <a:cs typeface="Nunito Sans" pitchFamily="2" charset="77"/>
        </a:defRPr>
      </a:lvl4pPr>
      <a:lvl5pPr marL="1828800" indent="0" algn="l" defTabSz="914400" rtl="0" eaLnBrk="1" latinLnBrk="0" hangingPunct="1">
        <a:spcBef>
          <a:spcPct val="20000"/>
        </a:spcBef>
        <a:buClr>
          <a:schemeClr val="accent4"/>
        </a:buClr>
        <a:buFont typeface="Arial" panose="020B0604020202020204" pitchFamily="34" charset="0"/>
        <a:buNone/>
        <a:defRPr lang="en-GB" sz="1800" kern="1200" smtClean="0">
          <a:solidFill>
            <a:schemeClr val="tx1"/>
          </a:solidFill>
          <a:latin typeface="Nunito Sans" pitchFamily="2" charset="77"/>
          <a:ea typeface="Nunito Sans" pitchFamily="2" charset="77"/>
          <a:cs typeface="Nunito Sans" pitchFamily="2" charset="77"/>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Nunito Sans" pitchFamily="2" charset="77"/>
          <a:ea typeface="+mn-ea"/>
          <a:cs typeface="+mn-cs"/>
        </a:defRPr>
      </a:lvl6pPr>
      <a:lvl7pPr marL="2743200" indent="0" algn="l" defTabSz="914400" rtl="0" eaLnBrk="1" latinLnBrk="0" hangingPunct="1">
        <a:spcBef>
          <a:spcPct val="20000"/>
        </a:spcBef>
        <a:buFont typeface="Arial" panose="020B0604020202020204" pitchFamily="34" charset="0"/>
        <a:buNone/>
        <a:defRPr sz="2000" b="0" i="0" kern="1200">
          <a:solidFill>
            <a:schemeClr val="tx1"/>
          </a:solidFill>
          <a:latin typeface="Nunito Sans" pitchFamily="2" charset="77"/>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Nunito Sans" pitchFamily="2" charset="77"/>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Nunito Sans" pitchFamily="2" charset="77"/>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2" userDrawn="1">
          <p15:clr>
            <a:srgbClr val="F26B43"/>
          </p15:clr>
        </p15:guide>
        <p15:guide id="2" pos="49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44.jpeg"/></Relationships>
</file>

<file path=ppt/slides/_rels/slide11.xml.rels><?xml version="1.0" encoding="UTF-8" standalone="yes"?>
<Relationships xmlns="http://schemas.openxmlformats.org/package/2006/relationships"><Relationship Id="rId3" Type="http://schemas.openxmlformats.org/officeDocument/2006/relationships/hyperlink" Target="https://www.rootsfederation.herts.sch.uk/"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hyperlink" Target="https://hfl365-my.sharepoint.com/personal/amanda_webb_hfleducation_org/Documents/CTG/Roots%20Federation%20Nursery.docx?web=1"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themarlboroughscienceacademy.co.uk/"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hyperlink" Target="https://hfl365-my.sharepoint.com/:w:/g/personal/amanda_webb_hfleducation_org/EbklF71wlMZOobfMgL92ujoBaZMGkVdCC-SxZv3qlAB_dg?e=G9t57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nhsbsa.nhs.uk/help-nhs-prescription-costs/nhs-prescription-prepayment-certificate-ppc"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nhsbsa.nhs.uk/check-if-youre-eligible-help" TargetMode="Externa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www.nga.org.uk/knowledge-centre/disadvantage-in-education#toolkits" TargetMode="External"/><Relationship Id="rId3" Type="http://schemas.openxmlformats.org/officeDocument/2006/relationships/image" Target="../media/image49.png"/><Relationship Id="rId7" Type="http://schemas.openxmlformats.org/officeDocument/2006/relationships/hyperlink" Target="https://www.nga.org.uk/media/ohabhjys/nga-widening-lens-disadvantage-20221124.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nga.org.uk/news-views/directory/disadvantage-widening-the-lens/" TargetMode="External"/><Relationship Id="rId5" Type="http://schemas.openxmlformats.org/officeDocument/2006/relationships/hyperlink" Target="https://d2tic4wvo1iusb.cloudfront.net/production/documents/guidance-for-teachers/pupil-premium/Pupil-Premium-resource-Discussion-Prompt.pdf?v=1697192881" TargetMode="External"/><Relationship Id="rId4" Type="http://schemas.openxmlformats.org/officeDocument/2006/relationships/hyperlink" Target="https://assets.publishing.service.gov.uk/media/5f7ee42be90e07741264a0cb/Governance_Handbook_FINAL.pdf"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0.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32.jpeg"/></Relationships>
</file>

<file path=ppt/slides/_rels/slide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34.jpeg"/></Relationships>
</file>

<file path=ppt/slides/_rels/slide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36.jpeg"/></Relationships>
</file>

<file path=ppt/slides/_rels/slide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38.jpeg"/></Relationships>
</file>

<file path=ppt/slides/_rels/slide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40.jpeg"/></Relationships>
</file>

<file path=ppt/slides/_rels/slide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4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69A05E0-9E29-EE7E-6038-3B99E762896C}"/>
              </a:ext>
            </a:extLst>
          </p:cNvPr>
          <p:cNvSpPr>
            <a:spLocks noGrp="1"/>
          </p:cNvSpPr>
          <p:nvPr>
            <p:ph type="subTitle" idx="1"/>
          </p:nvPr>
        </p:nvSpPr>
        <p:spPr/>
        <p:txBody>
          <a:bodyPr/>
          <a:lstStyle/>
          <a:p>
            <a:r>
              <a:rPr lang="en-GB" dirty="0"/>
              <a:t>HFL Education</a:t>
            </a:r>
          </a:p>
        </p:txBody>
      </p:sp>
      <p:sp>
        <p:nvSpPr>
          <p:cNvPr id="3" name="Text Placeholder 2">
            <a:extLst>
              <a:ext uri="{FF2B5EF4-FFF2-40B4-BE49-F238E27FC236}">
                <a16:creationId xmlns:a16="http://schemas.microsoft.com/office/drawing/2014/main" id="{7F2A2845-2972-629B-9371-A407CE8400F8}"/>
              </a:ext>
            </a:extLst>
          </p:cNvPr>
          <p:cNvSpPr>
            <a:spLocks noGrp="1"/>
          </p:cNvSpPr>
          <p:nvPr>
            <p:ph type="body" sz="quarter" idx="11"/>
          </p:nvPr>
        </p:nvSpPr>
        <p:spPr>
          <a:xfrm>
            <a:off x="839416" y="2721859"/>
            <a:ext cx="7416824" cy="719137"/>
          </a:xfrm>
        </p:spPr>
        <p:txBody>
          <a:bodyPr/>
          <a:lstStyle/>
          <a:p>
            <a:r>
              <a:rPr lang="en-GB" dirty="0"/>
              <a:t>Briefing: Socio-economic disadvantage</a:t>
            </a:r>
          </a:p>
        </p:txBody>
      </p:sp>
      <p:sp>
        <p:nvSpPr>
          <p:cNvPr id="4" name="Title 3">
            <a:extLst>
              <a:ext uri="{FF2B5EF4-FFF2-40B4-BE49-F238E27FC236}">
                <a16:creationId xmlns:a16="http://schemas.microsoft.com/office/drawing/2014/main" id="{6DEB04E8-8534-9183-5148-186DF9456224}"/>
              </a:ext>
            </a:extLst>
          </p:cNvPr>
          <p:cNvSpPr>
            <a:spLocks noGrp="1"/>
          </p:cNvSpPr>
          <p:nvPr>
            <p:ph type="title"/>
          </p:nvPr>
        </p:nvSpPr>
        <p:spPr/>
        <p:txBody>
          <a:bodyPr/>
          <a:lstStyle/>
          <a:p>
            <a:r>
              <a:rPr lang="en-GB" dirty="0"/>
              <a:t>Closing The Gap</a:t>
            </a:r>
          </a:p>
        </p:txBody>
      </p:sp>
    </p:spTree>
    <p:extLst>
      <p:ext uri="{BB962C8B-B14F-4D97-AF65-F5344CB8AC3E}">
        <p14:creationId xmlns:p14="http://schemas.microsoft.com/office/powerpoint/2010/main" val="2135791127"/>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1167D7-A29B-2EFE-F4CC-FEFA5E2E74EE}"/>
              </a:ext>
            </a:extLst>
          </p:cNvPr>
          <p:cNvPicPr>
            <a:picLocks noChangeAspect="1"/>
          </p:cNvPicPr>
          <p:nvPr/>
        </p:nvPicPr>
        <p:blipFill>
          <a:blip r:embed="rId3"/>
          <a:stretch>
            <a:fillRect/>
          </a:stretch>
        </p:blipFill>
        <p:spPr>
          <a:xfrm>
            <a:off x="921326" y="1402743"/>
            <a:ext cx="5447506" cy="3779520"/>
          </a:xfrm>
          <a:prstGeom prst="rect">
            <a:avLst/>
          </a:prstGeom>
        </p:spPr>
      </p:pic>
      <p:pic>
        <p:nvPicPr>
          <p:cNvPr id="3" name="Picture 2">
            <a:extLst>
              <a:ext uri="{FF2B5EF4-FFF2-40B4-BE49-F238E27FC236}">
                <a16:creationId xmlns:a16="http://schemas.microsoft.com/office/drawing/2014/main" id="{789BCCE5-3038-13F6-88A9-FE934A49D707}"/>
              </a:ext>
            </a:extLst>
          </p:cNvPr>
          <p:cNvPicPr>
            <a:picLocks noChangeAspect="1"/>
          </p:cNvPicPr>
          <p:nvPr/>
        </p:nvPicPr>
        <p:blipFill>
          <a:blip r:embed="rId4"/>
          <a:stretch>
            <a:fillRect/>
          </a:stretch>
        </p:blipFill>
        <p:spPr>
          <a:xfrm>
            <a:off x="6759598" y="1415757"/>
            <a:ext cx="4925584" cy="3779520"/>
          </a:xfrm>
          <a:prstGeom prst="rect">
            <a:avLst/>
          </a:prstGeom>
        </p:spPr>
      </p:pic>
      <p:sp>
        <p:nvSpPr>
          <p:cNvPr id="5" name="Content Placeholder 2">
            <a:extLst>
              <a:ext uri="{FF2B5EF4-FFF2-40B4-BE49-F238E27FC236}">
                <a16:creationId xmlns:a16="http://schemas.microsoft.com/office/drawing/2014/main" id="{C5354A7F-42F5-8A4A-43E0-FAEAE6711AC5}"/>
              </a:ext>
            </a:extLst>
          </p:cNvPr>
          <p:cNvSpPr>
            <a:spLocks noGrp="1"/>
          </p:cNvSpPr>
          <p:nvPr>
            <p:ph idx="1"/>
          </p:nvPr>
        </p:nvSpPr>
        <p:spPr>
          <a:xfrm>
            <a:off x="1055161" y="297790"/>
            <a:ext cx="10778875" cy="558474"/>
          </a:xfrm>
        </p:spPr>
        <p:txBody>
          <a:bodyPr/>
          <a:lstStyle/>
          <a:p>
            <a:pPr marL="0" indent="0">
              <a:buNone/>
            </a:pPr>
            <a:r>
              <a:rPr lang="en-GB" sz="3200" b="1">
                <a:solidFill>
                  <a:schemeClr val="tx2"/>
                </a:solidFill>
              </a:rPr>
              <a:t>DISADVANTAGED GAP AT KS4:  GRADE 5+ IN En/Ma</a:t>
            </a:r>
          </a:p>
          <a:p>
            <a:endParaRPr lang="en-GB" sz="3200" b="1">
              <a:solidFill>
                <a:schemeClr val="tx2"/>
              </a:solidFill>
            </a:endParaRPr>
          </a:p>
        </p:txBody>
      </p:sp>
      <p:sp>
        <p:nvSpPr>
          <p:cNvPr id="10" name="TextBox 9">
            <a:extLst>
              <a:ext uri="{FF2B5EF4-FFF2-40B4-BE49-F238E27FC236}">
                <a16:creationId xmlns:a16="http://schemas.microsoft.com/office/drawing/2014/main" id="{B646711F-4743-94E0-BB2C-AF8AC805804E}"/>
              </a:ext>
            </a:extLst>
          </p:cNvPr>
          <p:cNvSpPr txBox="1"/>
          <p:nvPr/>
        </p:nvSpPr>
        <p:spPr>
          <a:xfrm rot="16200000">
            <a:off x="-1209831" y="2746303"/>
            <a:ext cx="3366568" cy="646331"/>
          </a:xfrm>
          <a:prstGeom prst="rect">
            <a:avLst/>
          </a:prstGeom>
          <a:noFill/>
        </p:spPr>
        <p:txBody>
          <a:bodyPr wrap="square" rtlCol="0">
            <a:spAutoFit/>
          </a:bodyPr>
          <a:lstStyle/>
          <a:p>
            <a:pPr algn="ctr"/>
            <a:r>
              <a:rPr lang="en-GB">
                <a:latin typeface="Nunito" pitchFamily="2" charset="0"/>
              </a:rPr>
              <a:t>% of students gaining </a:t>
            </a:r>
            <a:br>
              <a:rPr lang="en-GB">
                <a:latin typeface="Nunito" pitchFamily="2" charset="0"/>
              </a:rPr>
            </a:br>
            <a:r>
              <a:rPr lang="en-GB">
                <a:latin typeface="Nunito" pitchFamily="2" charset="0"/>
              </a:rPr>
              <a:t>Grade 5+ in English and Maths</a:t>
            </a:r>
          </a:p>
        </p:txBody>
      </p:sp>
      <p:sp>
        <p:nvSpPr>
          <p:cNvPr id="18" name="TextBox 17">
            <a:extLst>
              <a:ext uri="{FF2B5EF4-FFF2-40B4-BE49-F238E27FC236}">
                <a16:creationId xmlns:a16="http://schemas.microsoft.com/office/drawing/2014/main" id="{B99BA522-F219-A615-3B29-FD77A0280565}"/>
              </a:ext>
            </a:extLst>
          </p:cNvPr>
          <p:cNvSpPr txBox="1"/>
          <p:nvPr/>
        </p:nvSpPr>
        <p:spPr>
          <a:xfrm>
            <a:off x="1464950" y="934086"/>
            <a:ext cx="2117887" cy="461665"/>
          </a:xfrm>
          <a:prstGeom prst="rect">
            <a:avLst/>
          </a:prstGeom>
          <a:noFill/>
        </p:spPr>
        <p:txBody>
          <a:bodyPr wrap="none" rtlCol="0">
            <a:spAutoFit/>
          </a:bodyPr>
          <a:lstStyle/>
          <a:p>
            <a:r>
              <a:rPr lang="en-GB" sz="2400" b="1" dirty="0">
                <a:latin typeface="Nunito" pitchFamily="2" charset="0"/>
              </a:rPr>
              <a:t>Hertfordshire</a:t>
            </a:r>
          </a:p>
        </p:txBody>
      </p:sp>
      <p:sp>
        <p:nvSpPr>
          <p:cNvPr id="19" name="TextBox 18">
            <a:extLst>
              <a:ext uri="{FF2B5EF4-FFF2-40B4-BE49-F238E27FC236}">
                <a16:creationId xmlns:a16="http://schemas.microsoft.com/office/drawing/2014/main" id="{06CF2F1D-497F-FCD7-7F77-FC9EF5BA4138}"/>
              </a:ext>
            </a:extLst>
          </p:cNvPr>
          <p:cNvSpPr txBox="1"/>
          <p:nvPr/>
        </p:nvSpPr>
        <p:spPr>
          <a:xfrm>
            <a:off x="6780864" y="942105"/>
            <a:ext cx="1404552" cy="461665"/>
          </a:xfrm>
          <a:prstGeom prst="rect">
            <a:avLst/>
          </a:prstGeom>
          <a:noFill/>
        </p:spPr>
        <p:txBody>
          <a:bodyPr wrap="none" rtlCol="0">
            <a:spAutoFit/>
          </a:bodyPr>
          <a:lstStyle/>
          <a:p>
            <a:r>
              <a:rPr lang="en-GB" sz="2400" b="1" dirty="0">
                <a:latin typeface="Nunito" pitchFamily="2" charset="0"/>
              </a:rPr>
              <a:t>National</a:t>
            </a:r>
          </a:p>
        </p:txBody>
      </p:sp>
      <p:graphicFrame>
        <p:nvGraphicFramePr>
          <p:cNvPr id="21" name="Table 6">
            <a:extLst>
              <a:ext uri="{FF2B5EF4-FFF2-40B4-BE49-F238E27FC236}">
                <a16:creationId xmlns:a16="http://schemas.microsoft.com/office/drawing/2014/main" id="{CBCD26E2-D3E7-75F8-22A3-A8CF35074122}"/>
              </a:ext>
            </a:extLst>
          </p:cNvPr>
          <p:cNvGraphicFramePr>
            <a:graphicFrameLocks noGrp="1"/>
          </p:cNvGraphicFramePr>
          <p:nvPr/>
        </p:nvGraphicFramePr>
        <p:xfrm>
          <a:off x="131399" y="5158484"/>
          <a:ext cx="6102000" cy="1584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36061856"/>
                    </a:ext>
                  </a:extLst>
                </a:gridCol>
                <a:gridCol w="666000">
                  <a:extLst>
                    <a:ext uri="{9D8B030D-6E8A-4147-A177-3AD203B41FA5}">
                      <a16:colId xmlns:a16="http://schemas.microsoft.com/office/drawing/2014/main" val="3377054529"/>
                    </a:ext>
                  </a:extLst>
                </a:gridCol>
                <a:gridCol w="666000">
                  <a:extLst>
                    <a:ext uri="{9D8B030D-6E8A-4147-A177-3AD203B41FA5}">
                      <a16:colId xmlns:a16="http://schemas.microsoft.com/office/drawing/2014/main" val="1151712630"/>
                    </a:ext>
                  </a:extLst>
                </a:gridCol>
                <a:gridCol w="666000">
                  <a:extLst>
                    <a:ext uri="{9D8B030D-6E8A-4147-A177-3AD203B41FA5}">
                      <a16:colId xmlns:a16="http://schemas.microsoft.com/office/drawing/2014/main" val="4168691102"/>
                    </a:ext>
                  </a:extLst>
                </a:gridCol>
                <a:gridCol w="666000">
                  <a:extLst>
                    <a:ext uri="{9D8B030D-6E8A-4147-A177-3AD203B41FA5}">
                      <a16:colId xmlns:a16="http://schemas.microsoft.com/office/drawing/2014/main" val="3973393274"/>
                    </a:ext>
                  </a:extLst>
                </a:gridCol>
                <a:gridCol w="666000">
                  <a:extLst>
                    <a:ext uri="{9D8B030D-6E8A-4147-A177-3AD203B41FA5}">
                      <a16:colId xmlns:a16="http://schemas.microsoft.com/office/drawing/2014/main" val="3703163353"/>
                    </a:ext>
                  </a:extLst>
                </a:gridCol>
                <a:gridCol w="666000">
                  <a:extLst>
                    <a:ext uri="{9D8B030D-6E8A-4147-A177-3AD203B41FA5}">
                      <a16:colId xmlns:a16="http://schemas.microsoft.com/office/drawing/2014/main" val="4117892233"/>
                    </a:ext>
                  </a:extLst>
                </a:gridCol>
                <a:gridCol w="666000">
                  <a:extLst>
                    <a:ext uri="{9D8B030D-6E8A-4147-A177-3AD203B41FA5}">
                      <a16:colId xmlns:a16="http://schemas.microsoft.com/office/drawing/2014/main" val="3329515516"/>
                    </a:ext>
                  </a:extLst>
                </a:gridCol>
              </a:tblGrid>
              <a:tr h="396000">
                <a:tc>
                  <a:txBody>
                    <a:bodyPr/>
                    <a:lstStyle/>
                    <a:p>
                      <a:pPr algn="ctr"/>
                      <a:endParaRPr lang="en-GB" sz="1800" b="1">
                        <a:solidFill>
                          <a:srgbClr val="339933"/>
                        </a:solidFill>
                        <a:latin typeface="Nunito Sans" pitchFamily="2"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endParaRPr lang="en-GB" sz="1800" b="1" i="0" u="none" strike="noStrike" kern="1200">
                        <a:solidFill>
                          <a:srgbClr val="339933"/>
                        </a:solidFill>
                        <a:effectLst/>
                        <a:latin typeface="Nunito" pitchFamily="2" charset="0"/>
                        <a:ea typeface="+mn-ea"/>
                        <a:cs typeface="+mn-cs"/>
                      </a:endParaRP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endParaRPr lang="en-GB" sz="1800" b="1" i="0" u="none" strike="noStrike" kern="1200">
                        <a:solidFill>
                          <a:srgbClr val="339933"/>
                        </a:solidFill>
                        <a:effectLst/>
                        <a:latin typeface="Nunito" pitchFamily="2" charset="0"/>
                        <a:ea typeface="+mn-ea"/>
                        <a:cs typeface="+mn-cs"/>
                      </a:endParaRP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endParaRPr lang="en-GB" sz="1800" b="1" i="0" u="none" strike="noStrike" kern="1200">
                        <a:solidFill>
                          <a:srgbClr val="339933"/>
                        </a:solidFill>
                        <a:effectLst/>
                        <a:latin typeface="Nunito" pitchFamily="2" charset="0"/>
                        <a:ea typeface="+mn-ea"/>
                        <a:cs typeface="+mn-cs"/>
                      </a:endParaRP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0" i="0" u="none" strike="noStrike" kern="1200" dirty="0">
                          <a:solidFill>
                            <a:schemeClr val="tx1"/>
                          </a:solidFill>
                          <a:effectLst/>
                          <a:latin typeface="Nunito" pitchFamily="2" charset="0"/>
                          <a:ea typeface="+mn-ea"/>
                          <a:cs typeface="+mn-cs"/>
                        </a:rPr>
                        <a:t>*</a:t>
                      </a:r>
                    </a:p>
                  </a:txBody>
                  <a:tcPr marL="6350" marR="6350" marT="635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800" b="0" i="0" u="none" strike="noStrike" kern="1200" dirty="0">
                          <a:solidFill>
                            <a:schemeClr val="tx1"/>
                          </a:solidFill>
                          <a:effectLst/>
                          <a:latin typeface="Nunito" pitchFamily="2" charset="0"/>
                          <a:ea typeface="+mn-ea"/>
                          <a:cs typeface="+mn-cs"/>
                        </a:rPr>
                        <a:t>*</a:t>
                      </a:r>
                    </a:p>
                  </a:txBody>
                  <a:tcPr marL="6350" marR="6350" marT="635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endParaRPr lang="en-GB" sz="1800" b="0" i="0" u="none" strike="noStrike" kern="1200">
                        <a:solidFill>
                          <a:schemeClr val="tx1"/>
                        </a:solidFill>
                        <a:effectLst/>
                        <a:latin typeface="Nunito" pitchFamily="2" charset="0"/>
                        <a:ea typeface="+mn-ea"/>
                        <a:cs typeface="+mn-cs"/>
                      </a:endParaRP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endParaRPr lang="en-GB" sz="1800" b="0" i="0" u="none" strike="noStrike" kern="1200" dirty="0">
                        <a:solidFill>
                          <a:schemeClr val="tx1"/>
                        </a:solidFill>
                        <a:effectLst/>
                        <a:latin typeface="Nunito" pitchFamily="2" charset="0"/>
                        <a:ea typeface="+mn-ea"/>
                        <a:cs typeface="+mn-cs"/>
                      </a:endParaRPr>
                    </a:p>
                  </a:txBody>
                  <a:tcPr marL="6350" marR="6350" marT="635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748120"/>
                  </a:ext>
                </a:extLst>
              </a:tr>
              <a:tr h="396000">
                <a:tc>
                  <a:txBody>
                    <a:bodyPr/>
                    <a:lstStyle/>
                    <a:p>
                      <a:pPr algn="ctr"/>
                      <a:r>
                        <a:rPr lang="en-GB" sz="1800" b="1">
                          <a:solidFill>
                            <a:srgbClr val="006600"/>
                          </a:solidFill>
                          <a:latin typeface="Nunito Sans" pitchFamily="2" charset="0"/>
                        </a:rPr>
                        <a:t>Non-FSM6</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006600"/>
                          </a:solidFill>
                          <a:effectLst/>
                          <a:latin typeface="Nunito" pitchFamily="2" charset="0"/>
                          <a:ea typeface="+mn-ea"/>
                          <a:cs typeface="+mn-cs"/>
                        </a:rPr>
                        <a:t>56%</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006600"/>
                          </a:solidFill>
                          <a:effectLst/>
                          <a:latin typeface="Nunito" pitchFamily="2" charset="0"/>
                          <a:ea typeface="+mn-ea"/>
                          <a:cs typeface="+mn-cs"/>
                        </a:rPr>
                        <a:t>58%</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dirty="0">
                          <a:solidFill>
                            <a:srgbClr val="006600"/>
                          </a:solidFill>
                          <a:effectLst/>
                          <a:latin typeface="Nunito" pitchFamily="2" charset="0"/>
                          <a:ea typeface="+mn-ea"/>
                          <a:cs typeface="+mn-cs"/>
                        </a:rPr>
                        <a:t>57%</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006600"/>
                          </a:solidFill>
                          <a:effectLst/>
                          <a:latin typeface="Nunito" pitchFamily="2" charset="0"/>
                          <a:ea typeface="+mn-ea"/>
                          <a:cs typeface="+mn-cs"/>
                        </a:rPr>
                        <a:t>65%</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006600"/>
                          </a:solidFill>
                          <a:effectLst/>
                          <a:latin typeface="Nunito" pitchFamily="2" charset="0"/>
                          <a:ea typeface="+mn-ea"/>
                          <a:cs typeface="+mn-cs"/>
                        </a:rPr>
                        <a:t>66%</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dirty="0">
                          <a:solidFill>
                            <a:srgbClr val="006600"/>
                          </a:solidFill>
                          <a:effectLst/>
                          <a:latin typeface="Nunito" pitchFamily="2" charset="0"/>
                          <a:ea typeface="+mn-ea"/>
                          <a:cs typeface="+mn-cs"/>
                        </a:rPr>
                        <a:t>63%</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dirty="0">
                          <a:solidFill>
                            <a:srgbClr val="006600"/>
                          </a:solidFill>
                          <a:effectLst/>
                          <a:latin typeface="Nunito" pitchFamily="2" charset="0"/>
                          <a:ea typeface="+mn-ea"/>
                          <a:cs typeface="+mn-cs"/>
                        </a:rPr>
                        <a:t>61%</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1881448"/>
                  </a:ext>
                </a:extLst>
              </a:tr>
              <a:tr h="396000">
                <a:tc>
                  <a:txBody>
                    <a:bodyPr/>
                    <a:lstStyle/>
                    <a:p>
                      <a:pPr algn="ctr"/>
                      <a:r>
                        <a:rPr lang="en-GB" sz="1800" b="1">
                          <a:solidFill>
                            <a:srgbClr val="FF0000"/>
                          </a:solidFill>
                          <a:latin typeface="Nunito Sans" pitchFamily="2" charset="0"/>
                        </a:rPr>
                        <a:t>FSM6</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FF0000"/>
                          </a:solidFill>
                          <a:effectLst/>
                          <a:latin typeface="Nunito" pitchFamily="2" charset="0"/>
                          <a:ea typeface="+mn-ea"/>
                          <a:cs typeface="+mn-cs"/>
                        </a:rPr>
                        <a:t>26%</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FF0000"/>
                          </a:solidFill>
                          <a:effectLst/>
                          <a:latin typeface="Nunito" pitchFamily="2" charset="0"/>
                          <a:ea typeface="+mn-ea"/>
                          <a:cs typeface="+mn-cs"/>
                        </a:rPr>
                        <a:t>26%</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FF0000"/>
                          </a:solidFill>
                          <a:effectLst/>
                          <a:latin typeface="Nunito" pitchFamily="2" charset="0"/>
                          <a:ea typeface="+mn-ea"/>
                          <a:cs typeface="+mn-cs"/>
                        </a:rPr>
                        <a:t>24%</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FF0000"/>
                          </a:solidFill>
                          <a:effectLst/>
                          <a:latin typeface="Nunito" pitchFamily="2" charset="0"/>
                          <a:ea typeface="+mn-ea"/>
                          <a:cs typeface="+mn-cs"/>
                        </a:rPr>
                        <a:t>36%</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FF0000"/>
                          </a:solidFill>
                          <a:effectLst/>
                          <a:latin typeface="Nunito" pitchFamily="2" charset="0"/>
                          <a:ea typeface="+mn-ea"/>
                          <a:cs typeface="+mn-cs"/>
                        </a:rPr>
                        <a:t>35%</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FF0000"/>
                          </a:solidFill>
                          <a:effectLst/>
                          <a:latin typeface="Nunito" pitchFamily="2" charset="0"/>
                          <a:ea typeface="+mn-ea"/>
                          <a:cs typeface="+mn-cs"/>
                        </a:rPr>
                        <a:t>27%</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dirty="0">
                          <a:solidFill>
                            <a:srgbClr val="FF0000"/>
                          </a:solidFill>
                          <a:effectLst/>
                          <a:latin typeface="Nunito" pitchFamily="2" charset="0"/>
                          <a:ea typeface="+mn-ea"/>
                          <a:cs typeface="+mn-cs"/>
                        </a:rPr>
                        <a:t>27%</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844335"/>
                  </a:ext>
                </a:extLst>
              </a:tr>
              <a:tr h="396000">
                <a:tc>
                  <a:txBody>
                    <a:bodyPr/>
                    <a:lstStyle/>
                    <a:p>
                      <a:pPr algn="ctr"/>
                      <a:r>
                        <a:rPr lang="en-GB" sz="1800" b="1">
                          <a:solidFill>
                            <a:schemeClr val="tx1"/>
                          </a:solidFill>
                          <a:latin typeface="Nunito Sans" pitchFamily="2" charset="0"/>
                        </a:rPr>
                        <a:t>‘Gap’ (ppt)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700" b="1" i="0" u="none" strike="noStrike" kern="1200">
                          <a:solidFill>
                            <a:srgbClr val="000000"/>
                          </a:solidFill>
                          <a:effectLst/>
                          <a:latin typeface="Nunito" pitchFamily="2" charset="0"/>
                          <a:ea typeface="+mn-ea"/>
                          <a:cs typeface="+mn-cs"/>
                        </a:rPr>
                        <a:t>–30</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700" b="1" i="0" u="none" strike="noStrike" kern="1200">
                          <a:solidFill>
                            <a:srgbClr val="000000"/>
                          </a:solidFill>
                          <a:effectLst/>
                          <a:latin typeface="Nunito" pitchFamily="2" charset="0"/>
                          <a:ea typeface="+mn-ea"/>
                          <a:cs typeface="+mn-cs"/>
                        </a:rPr>
                        <a:t>–32</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700" b="1" i="0" u="none" strike="noStrike" kern="1200">
                          <a:solidFill>
                            <a:srgbClr val="000000"/>
                          </a:solidFill>
                          <a:effectLst/>
                          <a:latin typeface="Nunito" pitchFamily="2" charset="0"/>
                          <a:ea typeface="+mn-ea"/>
                          <a:cs typeface="+mn-cs"/>
                        </a:rPr>
                        <a:t>–33</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700" b="1" i="0" u="none" strike="noStrike" kern="1200">
                          <a:solidFill>
                            <a:srgbClr val="000000"/>
                          </a:solidFill>
                          <a:effectLst/>
                          <a:latin typeface="Nunito" pitchFamily="2" charset="0"/>
                          <a:ea typeface="+mn-ea"/>
                          <a:cs typeface="+mn-cs"/>
                        </a:rPr>
                        <a:t>–29</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700" b="1" i="0" u="none" strike="noStrike" kern="1200">
                          <a:solidFill>
                            <a:srgbClr val="000000"/>
                          </a:solidFill>
                          <a:effectLst/>
                          <a:latin typeface="Nunito" pitchFamily="2" charset="0"/>
                          <a:ea typeface="+mn-ea"/>
                          <a:cs typeface="+mn-cs"/>
                        </a:rPr>
                        <a:t>–31</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700" b="1" i="0" u="none" strike="noStrike" kern="1200">
                          <a:solidFill>
                            <a:srgbClr val="000000"/>
                          </a:solidFill>
                          <a:effectLst/>
                          <a:latin typeface="Nunito" pitchFamily="2" charset="0"/>
                          <a:ea typeface="+mn-ea"/>
                          <a:cs typeface="+mn-cs"/>
                        </a:rPr>
                        <a:t>–36</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700" b="1" i="0" u="none" strike="noStrike" kern="1200" dirty="0">
                          <a:solidFill>
                            <a:srgbClr val="000000"/>
                          </a:solidFill>
                          <a:effectLst/>
                          <a:latin typeface="Nunito" pitchFamily="2" charset="0"/>
                          <a:ea typeface="+mn-ea"/>
                          <a:cs typeface="+mn-cs"/>
                        </a:rPr>
                        <a:t>–34</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1595010"/>
                  </a:ext>
                </a:extLst>
              </a:tr>
            </a:tbl>
          </a:graphicData>
        </a:graphic>
      </p:graphicFrame>
      <p:sp>
        <p:nvSpPr>
          <p:cNvPr id="22" name="TextBox 21">
            <a:extLst>
              <a:ext uri="{FF2B5EF4-FFF2-40B4-BE49-F238E27FC236}">
                <a16:creationId xmlns:a16="http://schemas.microsoft.com/office/drawing/2014/main" id="{2DA49E4D-6734-2D68-FD8C-DE2FF028DEDF}"/>
              </a:ext>
            </a:extLst>
          </p:cNvPr>
          <p:cNvSpPr txBox="1"/>
          <p:nvPr/>
        </p:nvSpPr>
        <p:spPr>
          <a:xfrm>
            <a:off x="1481769" y="5191605"/>
            <a:ext cx="2016899" cy="369332"/>
          </a:xfrm>
          <a:prstGeom prst="rect">
            <a:avLst/>
          </a:prstGeom>
          <a:noFill/>
        </p:spPr>
        <p:txBody>
          <a:bodyPr wrap="none" rtlCol="0">
            <a:spAutoFit/>
          </a:bodyPr>
          <a:lstStyle/>
          <a:p>
            <a:r>
              <a:rPr lang="en-GB" b="1">
                <a:latin typeface="Nunito Sans" pitchFamily="2" charset="0"/>
              </a:rPr>
              <a:t>5+ En/Ma (Herts)</a:t>
            </a:r>
          </a:p>
        </p:txBody>
      </p:sp>
      <p:graphicFrame>
        <p:nvGraphicFramePr>
          <p:cNvPr id="23" name="Table 6">
            <a:extLst>
              <a:ext uri="{FF2B5EF4-FFF2-40B4-BE49-F238E27FC236}">
                <a16:creationId xmlns:a16="http://schemas.microsoft.com/office/drawing/2014/main" id="{A6E3D6A1-BA9D-BD2F-D6EF-54E91335DC7E}"/>
              </a:ext>
            </a:extLst>
          </p:cNvPr>
          <p:cNvGraphicFramePr>
            <a:graphicFrameLocks noGrp="1"/>
          </p:cNvGraphicFramePr>
          <p:nvPr/>
        </p:nvGraphicFramePr>
        <p:xfrm>
          <a:off x="6895028" y="5154322"/>
          <a:ext cx="4662000" cy="1584000"/>
        </p:xfrm>
        <a:graphic>
          <a:graphicData uri="http://schemas.openxmlformats.org/drawingml/2006/table">
            <a:tbl>
              <a:tblPr firstRow="1" bandRow="1">
                <a:tableStyleId>{5C22544A-7EE6-4342-B048-85BDC9FD1C3A}</a:tableStyleId>
              </a:tblPr>
              <a:tblGrid>
                <a:gridCol w="666000">
                  <a:extLst>
                    <a:ext uri="{9D8B030D-6E8A-4147-A177-3AD203B41FA5}">
                      <a16:colId xmlns:a16="http://schemas.microsoft.com/office/drawing/2014/main" val="3377054529"/>
                    </a:ext>
                  </a:extLst>
                </a:gridCol>
                <a:gridCol w="666000">
                  <a:extLst>
                    <a:ext uri="{9D8B030D-6E8A-4147-A177-3AD203B41FA5}">
                      <a16:colId xmlns:a16="http://schemas.microsoft.com/office/drawing/2014/main" val="1151712630"/>
                    </a:ext>
                  </a:extLst>
                </a:gridCol>
                <a:gridCol w="666000">
                  <a:extLst>
                    <a:ext uri="{9D8B030D-6E8A-4147-A177-3AD203B41FA5}">
                      <a16:colId xmlns:a16="http://schemas.microsoft.com/office/drawing/2014/main" val="4168691102"/>
                    </a:ext>
                  </a:extLst>
                </a:gridCol>
                <a:gridCol w="666000">
                  <a:extLst>
                    <a:ext uri="{9D8B030D-6E8A-4147-A177-3AD203B41FA5}">
                      <a16:colId xmlns:a16="http://schemas.microsoft.com/office/drawing/2014/main" val="3361126014"/>
                    </a:ext>
                  </a:extLst>
                </a:gridCol>
                <a:gridCol w="666000">
                  <a:extLst>
                    <a:ext uri="{9D8B030D-6E8A-4147-A177-3AD203B41FA5}">
                      <a16:colId xmlns:a16="http://schemas.microsoft.com/office/drawing/2014/main" val="4117892233"/>
                    </a:ext>
                  </a:extLst>
                </a:gridCol>
                <a:gridCol w="666000">
                  <a:extLst>
                    <a:ext uri="{9D8B030D-6E8A-4147-A177-3AD203B41FA5}">
                      <a16:colId xmlns:a16="http://schemas.microsoft.com/office/drawing/2014/main" val="2234326768"/>
                    </a:ext>
                  </a:extLst>
                </a:gridCol>
                <a:gridCol w="666000">
                  <a:extLst>
                    <a:ext uri="{9D8B030D-6E8A-4147-A177-3AD203B41FA5}">
                      <a16:colId xmlns:a16="http://schemas.microsoft.com/office/drawing/2014/main" val="3329515516"/>
                    </a:ext>
                  </a:extLst>
                </a:gridCol>
              </a:tblGrid>
              <a:tr h="396000">
                <a:tc>
                  <a:txBody>
                    <a:bodyPr/>
                    <a:lstStyle/>
                    <a:p>
                      <a:pPr algn="ctr" fontAlgn="b"/>
                      <a:endParaRPr lang="en-GB" sz="1800" b="1" i="0" u="none" strike="noStrike" kern="1200">
                        <a:solidFill>
                          <a:srgbClr val="339933"/>
                        </a:solidFill>
                        <a:effectLst/>
                        <a:latin typeface="Nunito" pitchFamily="2" charset="0"/>
                        <a:ea typeface="+mn-ea"/>
                        <a:cs typeface="+mn-cs"/>
                      </a:endParaRP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endParaRPr lang="en-GB" sz="1800" b="1" i="0" u="none" strike="noStrike" kern="1200">
                        <a:solidFill>
                          <a:srgbClr val="339933"/>
                        </a:solidFill>
                        <a:effectLst/>
                        <a:latin typeface="Nunito" pitchFamily="2" charset="0"/>
                        <a:ea typeface="+mn-ea"/>
                        <a:cs typeface="+mn-cs"/>
                      </a:endParaRP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endParaRPr lang="en-GB" sz="1800" b="1" i="0" u="none" strike="noStrike" kern="1200">
                        <a:solidFill>
                          <a:srgbClr val="339933"/>
                        </a:solidFill>
                        <a:effectLst/>
                        <a:latin typeface="Nunito" pitchFamily="2" charset="0"/>
                        <a:ea typeface="+mn-ea"/>
                        <a:cs typeface="+mn-cs"/>
                      </a:endParaRP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800" b="0" i="0" u="none" strike="noStrike" kern="1200" dirty="0">
                          <a:solidFill>
                            <a:schemeClr val="tx1"/>
                          </a:solidFill>
                          <a:effectLst/>
                          <a:latin typeface="Nunito" pitchFamily="2" charset="0"/>
                          <a:ea typeface="+mn-ea"/>
                          <a:cs typeface="+mn-cs"/>
                        </a:rPr>
                        <a:t>*</a:t>
                      </a:r>
                    </a:p>
                  </a:txBody>
                  <a:tcPr marL="6350" marR="6350" marT="635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800" b="0" i="0" u="none" strike="noStrike" kern="1200" dirty="0">
                          <a:solidFill>
                            <a:schemeClr val="tx1"/>
                          </a:solidFill>
                          <a:effectLst/>
                          <a:latin typeface="Nunito" pitchFamily="2" charset="0"/>
                          <a:ea typeface="+mn-ea"/>
                          <a:cs typeface="+mn-cs"/>
                        </a:rPr>
                        <a:t>*</a:t>
                      </a:r>
                    </a:p>
                  </a:txBody>
                  <a:tcPr marL="6350" marR="6350" marT="635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endParaRPr lang="en-GB" sz="1800" b="0" i="0" u="none" strike="noStrike" kern="1200">
                        <a:solidFill>
                          <a:schemeClr val="tx1"/>
                        </a:solidFill>
                        <a:effectLst/>
                        <a:latin typeface="Nunito" pitchFamily="2" charset="0"/>
                        <a:ea typeface="+mn-ea"/>
                        <a:cs typeface="+mn-cs"/>
                      </a:endParaRP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endParaRPr lang="en-GB" sz="1800" b="0" i="0" u="none" strike="noStrike" kern="1200">
                        <a:solidFill>
                          <a:schemeClr val="tx1"/>
                        </a:solidFill>
                        <a:effectLst/>
                        <a:latin typeface="Nunito" pitchFamily="2" charset="0"/>
                        <a:ea typeface="+mn-ea"/>
                        <a:cs typeface="+mn-cs"/>
                      </a:endParaRP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6081583"/>
                  </a:ext>
                </a:extLst>
              </a:tr>
              <a:tr h="396000">
                <a:tc>
                  <a:txBody>
                    <a:bodyPr/>
                    <a:lstStyle/>
                    <a:p>
                      <a:pPr algn="ctr" fontAlgn="b"/>
                      <a:r>
                        <a:rPr lang="en-GB" sz="1800" b="1" i="0" u="none" strike="noStrike" kern="1200">
                          <a:solidFill>
                            <a:srgbClr val="006600"/>
                          </a:solidFill>
                          <a:effectLst/>
                          <a:latin typeface="Nunito" pitchFamily="2" charset="0"/>
                          <a:ea typeface="+mn-ea"/>
                          <a:cs typeface="+mn-cs"/>
                        </a:rPr>
                        <a:t>49%</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006600"/>
                          </a:solidFill>
                          <a:effectLst/>
                          <a:latin typeface="Nunito" pitchFamily="2" charset="0"/>
                          <a:ea typeface="+mn-ea"/>
                          <a:cs typeface="+mn-cs"/>
                        </a:rPr>
                        <a:t>49%</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006600"/>
                          </a:solidFill>
                          <a:effectLst/>
                          <a:latin typeface="Nunito" pitchFamily="2" charset="0"/>
                          <a:ea typeface="+mn-ea"/>
                          <a:cs typeface="+mn-cs"/>
                        </a:rPr>
                        <a:t>50%</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006600"/>
                          </a:solidFill>
                          <a:effectLst/>
                          <a:latin typeface="Nunito" pitchFamily="2" charset="0"/>
                          <a:ea typeface="+mn-ea"/>
                          <a:cs typeface="+mn-cs"/>
                        </a:rPr>
                        <a:t>57%</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006600"/>
                          </a:solidFill>
                          <a:effectLst/>
                          <a:latin typeface="Nunito" pitchFamily="2" charset="0"/>
                          <a:ea typeface="+mn-ea"/>
                          <a:cs typeface="+mn-cs"/>
                        </a:rPr>
                        <a:t>59%</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dirty="0">
                          <a:solidFill>
                            <a:srgbClr val="006600"/>
                          </a:solidFill>
                          <a:effectLst/>
                          <a:latin typeface="Nunito" pitchFamily="2" charset="0"/>
                          <a:ea typeface="+mn-ea"/>
                          <a:cs typeface="+mn-cs"/>
                        </a:rPr>
                        <a:t>57%</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dirty="0">
                          <a:solidFill>
                            <a:srgbClr val="006600"/>
                          </a:solidFill>
                          <a:effectLst/>
                          <a:latin typeface="Nunito" pitchFamily="2" charset="0"/>
                          <a:ea typeface="+mn-ea"/>
                          <a:cs typeface="+mn-cs"/>
                        </a:rPr>
                        <a:t>52.0</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1881448"/>
                  </a:ext>
                </a:extLst>
              </a:tr>
              <a:tr h="396000">
                <a:tc>
                  <a:txBody>
                    <a:bodyPr/>
                    <a:lstStyle/>
                    <a:p>
                      <a:pPr algn="ctr" fontAlgn="b"/>
                      <a:r>
                        <a:rPr lang="en-GB" sz="1800" b="1" i="0" u="none" strike="noStrike" kern="1200">
                          <a:solidFill>
                            <a:srgbClr val="FF0000"/>
                          </a:solidFill>
                          <a:effectLst/>
                          <a:latin typeface="Nunito" pitchFamily="2" charset="0"/>
                          <a:ea typeface="+mn-ea"/>
                          <a:cs typeface="+mn-cs"/>
                        </a:rPr>
                        <a:t>24%</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FF0000"/>
                          </a:solidFill>
                          <a:effectLst/>
                          <a:latin typeface="Nunito" pitchFamily="2" charset="0"/>
                          <a:ea typeface="+mn-ea"/>
                          <a:cs typeface="+mn-cs"/>
                        </a:rPr>
                        <a:t>24%</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FF0000"/>
                          </a:solidFill>
                          <a:effectLst/>
                          <a:latin typeface="Nunito" pitchFamily="2" charset="0"/>
                          <a:ea typeface="+mn-ea"/>
                          <a:cs typeface="+mn-cs"/>
                        </a:rPr>
                        <a:t>25%</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FF0000"/>
                          </a:solidFill>
                          <a:effectLst/>
                          <a:latin typeface="Nunito" pitchFamily="2" charset="0"/>
                          <a:ea typeface="+mn-ea"/>
                          <a:cs typeface="+mn-cs"/>
                        </a:rPr>
                        <a:t>32%</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FF0000"/>
                          </a:solidFill>
                          <a:effectLst/>
                          <a:latin typeface="Nunito" pitchFamily="2" charset="0"/>
                          <a:ea typeface="+mn-ea"/>
                          <a:cs typeface="+mn-cs"/>
                        </a:rPr>
                        <a:t>34%</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FF0000"/>
                          </a:solidFill>
                          <a:effectLst/>
                          <a:latin typeface="Nunito" pitchFamily="2" charset="0"/>
                          <a:ea typeface="+mn-ea"/>
                          <a:cs typeface="+mn-cs"/>
                        </a:rPr>
                        <a:t>30%</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dirty="0">
                          <a:solidFill>
                            <a:srgbClr val="FF0000"/>
                          </a:solidFill>
                          <a:effectLst/>
                          <a:latin typeface="Nunito" pitchFamily="2" charset="0"/>
                          <a:ea typeface="+mn-ea"/>
                          <a:cs typeface="+mn-cs"/>
                        </a:rPr>
                        <a:t>24.8</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844335"/>
                  </a:ext>
                </a:extLst>
              </a:tr>
              <a:tr h="396000">
                <a:tc>
                  <a:txBody>
                    <a:bodyPr/>
                    <a:lstStyle/>
                    <a:p>
                      <a:pPr algn="ctr" fontAlgn="b"/>
                      <a:r>
                        <a:rPr lang="en-GB" sz="1700" b="1" i="0" u="none" strike="noStrike" kern="1200">
                          <a:solidFill>
                            <a:srgbClr val="000000"/>
                          </a:solidFill>
                          <a:effectLst/>
                          <a:latin typeface="Nunito" pitchFamily="2" charset="0"/>
                          <a:ea typeface="+mn-ea"/>
                          <a:cs typeface="+mn-cs"/>
                        </a:rPr>
                        <a:t>–25</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700" b="1" i="0" u="none" strike="noStrike" kern="1200">
                          <a:solidFill>
                            <a:srgbClr val="000000"/>
                          </a:solidFill>
                          <a:effectLst/>
                          <a:latin typeface="Nunito" pitchFamily="2" charset="0"/>
                          <a:ea typeface="+mn-ea"/>
                          <a:cs typeface="+mn-cs"/>
                        </a:rPr>
                        <a:t>–25</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700" b="1" i="0" u="none" strike="noStrike" kern="1200">
                          <a:solidFill>
                            <a:srgbClr val="000000"/>
                          </a:solidFill>
                          <a:effectLst/>
                          <a:latin typeface="Nunito" pitchFamily="2" charset="0"/>
                          <a:ea typeface="+mn-ea"/>
                          <a:cs typeface="+mn-cs"/>
                        </a:rPr>
                        <a:t>–25</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700" b="1" i="0" u="none" strike="noStrike" kern="1200">
                          <a:solidFill>
                            <a:srgbClr val="000000"/>
                          </a:solidFill>
                          <a:effectLst/>
                          <a:latin typeface="Nunito" pitchFamily="2" charset="0"/>
                          <a:ea typeface="+mn-ea"/>
                          <a:cs typeface="+mn-cs"/>
                        </a:rPr>
                        <a:t>–25</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700" b="1" i="0" u="none" strike="noStrike" kern="1200">
                          <a:solidFill>
                            <a:srgbClr val="000000"/>
                          </a:solidFill>
                          <a:effectLst/>
                          <a:latin typeface="Nunito" pitchFamily="2" charset="0"/>
                          <a:ea typeface="+mn-ea"/>
                          <a:cs typeface="+mn-cs"/>
                        </a:rPr>
                        <a:t>–25</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700" b="1" i="0" u="none" strike="noStrike" kern="1200">
                          <a:solidFill>
                            <a:srgbClr val="000000"/>
                          </a:solidFill>
                          <a:effectLst/>
                          <a:latin typeface="Nunito" pitchFamily="2" charset="0"/>
                          <a:ea typeface="+mn-ea"/>
                          <a:cs typeface="+mn-cs"/>
                        </a:rPr>
                        <a:t>–27</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700" b="1" i="0" u="none" strike="noStrike" kern="1200" dirty="0">
                          <a:solidFill>
                            <a:srgbClr val="000000"/>
                          </a:solidFill>
                          <a:effectLst/>
                          <a:latin typeface="Nunito" pitchFamily="2" charset="0"/>
                          <a:ea typeface="+mn-ea"/>
                          <a:cs typeface="+mn-cs"/>
                        </a:rPr>
                        <a:t>–27</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8464814"/>
                  </a:ext>
                </a:extLst>
              </a:tr>
            </a:tbl>
          </a:graphicData>
        </a:graphic>
      </p:graphicFrame>
      <p:sp>
        <p:nvSpPr>
          <p:cNvPr id="6" name="TextBox 5">
            <a:extLst>
              <a:ext uri="{FF2B5EF4-FFF2-40B4-BE49-F238E27FC236}">
                <a16:creationId xmlns:a16="http://schemas.microsoft.com/office/drawing/2014/main" id="{4AEC98CC-F248-7C05-E673-B6710EBD5522}"/>
              </a:ext>
            </a:extLst>
          </p:cNvPr>
          <p:cNvSpPr txBox="1"/>
          <p:nvPr/>
        </p:nvSpPr>
        <p:spPr>
          <a:xfrm>
            <a:off x="6781214" y="5191454"/>
            <a:ext cx="2339102" cy="369332"/>
          </a:xfrm>
          <a:prstGeom prst="rect">
            <a:avLst/>
          </a:prstGeom>
          <a:noFill/>
        </p:spPr>
        <p:txBody>
          <a:bodyPr wrap="none" rtlCol="0">
            <a:spAutoFit/>
          </a:bodyPr>
          <a:lstStyle/>
          <a:p>
            <a:r>
              <a:rPr lang="en-GB" b="1">
                <a:latin typeface="Nunito Sans" pitchFamily="2" charset="0"/>
              </a:rPr>
              <a:t>5+ En/Ma (National)</a:t>
            </a:r>
          </a:p>
        </p:txBody>
      </p:sp>
      <p:sp>
        <p:nvSpPr>
          <p:cNvPr id="16" name="TextBox 15">
            <a:extLst>
              <a:ext uri="{FF2B5EF4-FFF2-40B4-BE49-F238E27FC236}">
                <a16:creationId xmlns:a16="http://schemas.microsoft.com/office/drawing/2014/main" id="{0E8E69DF-0BFC-06BD-4090-0F041A49F648}"/>
              </a:ext>
            </a:extLst>
          </p:cNvPr>
          <p:cNvSpPr txBox="1"/>
          <p:nvPr/>
        </p:nvSpPr>
        <p:spPr>
          <a:xfrm>
            <a:off x="4757172" y="1563763"/>
            <a:ext cx="1338828" cy="369332"/>
          </a:xfrm>
          <a:prstGeom prst="rect">
            <a:avLst/>
          </a:prstGeom>
          <a:noFill/>
        </p:spPr>
        <p:txBody>
          <a:bodyPr wrap="none" rtlCol="0">
            <a:spAutoFit/>
          </a:bodyPr>
          <a:lstStyle/>
          <a:p>
            <a:r>
              <a:rPr lang="en-GB" b="1">
                <a:solidFill>
                  <a:srgbClr val="006600"/>
                </a:solidFill>
                <a:latin typeface="Nunito Sans" pitchFamily="2" charset="0"/>
              </a:rPr>
              <a:t>Non-FSM6</a:t>
            </a:r>
          </a:p>
        </p:txBody>
      </p:sp>
      <p:sp>
        <p:nvSpPr>
          <p:cNvPr id="17" name="TextBox 16">
            <a:extLst>
              <a:ext uri="{FF2B5EF4-FFF2-40B4-BE49-F238E27FC236}">
                <a16:creationId xmlns:a16="http://schemas.microsoft.com/office/drawing/2014/main" id="{0B0A1135-AE87-5D43-045A-FECBFF5D6C59}"/>
              </a:ext>
            </a:extLst>
          </p:cNvPr>
          <p:cNvSpPr txBox="1"/>
          <p:nvPr/>
        </p:nvSpPr>
        <p:spPr>
          <a:xfrm>
            <a:off x="10334068" y="2014714"/>
            <a:ext cx="1338828" cy="369332"/>
          </a:xfrm>
          <a:prstGeom prst="rect">
            <a:avLst/>
          </a:prstGeom>
          <a:noFill/>
        </p:spPr>
        <p:txBody>
          <a:bodyPr wrap="none" rtlCol="0">
            <a:spAutoFit/>
          </a:bodyPr>
          <a:lstStyle/>
          <a:p>
            <a:r>
              <a:rPr lang="en-GB" b="1" dirty="0">
                <a:solidFill>
                  <a:srgbClr val="006600"/>
                </a:solidFill>
                <a:latin typeface="Nunito Sans" pitchFamily="2" charset="0"/>
              </a:rPr>
              <a:t>Non-FSM6</a:t>
            </a:r>
          </a:p>
        </p:txBody>
      </p:sp>
      <p:sp>
        <p:nvSpPr>
          <p:cNvPr id="24" name="TextBox 23">
            <a:extLst>
              <a:ext uri="{FF2B5EF4-FFF2-40B4-BE49-F238E27FC236}">
                <a16:creationId xmlns:a16="http://schemas.microsoft.com/office/drawing/2014/main" id="{1D34C1E6-FD6A-70BD-C7CC-4E181B76D196}"/>
              </a:ext>
            </a:extLst>
          </p:cNvPr>
          <p:cNvSpPr txBox="1"/>
          <p:nvPr/>
        </p:nvSpPr>
        <p:spPr>
          <a:xfrm>
            <a:off x="10758411" y="3810965"/>
            <a:ext cx="798617" cy="369332"/>
          </a:xfrm>
          <a:prstGeom prst="rect">
            <a:avLst/>
          </a:prstGeom>
          <a:noFill/>
        </p:spPr>
        <p:txBody>
          <a:bodyPr wrap="none" rtlCol="0">
            <a:spAutoFit/>
          </a:bodyPr>
          <a:lstStyle/>
          <a:p>
            <a:r>
              <a:rPr lang="en-GB" b="1">
                <a:solidFill>
                  <a:srgbClr val="FF0000"/>
                </a:solidFill>
                <a:latin typeface="Nunito Sans" pitchFamily="2" charset="0"/>
              </a:rPr>
              <a:t>FSM6</a:t>
            </a:r>
          </a:p>
        </p:txBody>
      </p:sp>
      <p:sp>
        <p:nvSpPr>
          <p:cNvPr id="26" name="TextBox 25">
            <a:extLst>
              <a:ext uri="{FF2B5EF4-FFF2-40B4-BE49-F238E27FC236}">
                <a16:creationId xmlns:a16="http://schemas.microsoft.com/office/drawing/2014/main" id="{F2A5A975-F727-DC4C-B37C-21C17480B656}"/>
              </a:ext>
            </a:extLst>
          </p:cNvPr>
          <p:cNvSpPr txBox="1"/>
          <p:nvPr/>
        </p:nvSpPr>
        <p:spPr>
          <a:xfrm>
            <a:off x="5290295" y="3810965"/>
            <a:ext cx="798617" cy="369332"/>
          </a:xfrm>
          <a:prstGeom prst="rect">
            <a:avLst/>
          </a:prstGeom>
          <a:noFill/>
        </p:spPr>
        <p:txBody>
          <a:bodyPr wrap="none" rtlCol="0">
            <a:spAutoFit/>
          </a:bodyPr>
          <a:lstStyle/>
          <a:p>
            <a:r>
              <a:rPr lang="en-GB" b="1">
                <a:solidFill>
                  <a:srgbClr val="FF0000"/>
                </a:solidFill>
                <a:latin typeface="Nunito Sans" pitchFamily="2" charset="0"/>
              </a:rPr>
              <a:t>FSM6</a:t>
            </a:r>
          </a:p>
        </p:txBody>
      </p:sp>
    </p:spTree>
    <p:extLst>
      <p:ext uri="{BB962C8B-B14F-4D97-AF65-F5344CB8AC3E}">
        <p14:creationId xmlns:p14="http://schemas.microsoft.com/office/powerpoint/2010/main" val="12965319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par>
                                <p:cTn id="12" presetID="10" presetClass="entr" presetSubtype="0" fill="hold" nodeType="withEffect">
                                  <p:stCondLst>
                                    <p:cond delay="25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25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25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par>
                                <p:cTn id="21" presetID="10" presetClass="entr" presetSubtype="0" fill="hold" grpId="0" nodeType="withEffect">
                                  <p:stCondLst>
                                    <p:cond delay="25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25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par>
                                <p:cTn id="38" presetID="10" presetClass="entr" presetSubtype="0"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0" grpId="0"/>
      <p:bldP spid="18" grpId="0"/>
      <p:bldP spid="19" grpId="0"/>
      <p:bldP spid="22" grpId="0"/>
      <p:bldP spid="6" grpId="0"/>
      <p:bldP spid="16" grpId="0"/>
      <p:bldP spid="17" grpId="0"/>
      <p:bldP spid="24"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554188-EEA7-81E9-27FA-3B883E2D73E0}"/>
              </a:ext>
            </a:extLst>
          </p:cNvPr>
          <p:cNvSpPr>
            <a:spLocks noGrp="1"/>
          </p:cNvSpPr>
          <p:nvPr>
            <p:ph sz="quarter" idx="10"/>
          </p:nvPr>
        </p:nvSpPr>
        <p:spPr>
          <a:xfrm>
            <a:off x="828675" y="1692000"/>
            <a:ext cx="9515798" cy="4473304"/>
          </a:xfrm>
          <a:ln w="76200">
            <a:solidFill>
              <a:srgbClr val="469091"/>
            </a:solidFill>
          </a:ln>
        </p:spPr>
        <p:txBody>
          <a:bodyPr/>
          <a:lstStyle/>
          <a:p>
            <a:pPr marL="0" indent="0">
              <a:buNone/>
            </a:pPr>
            <a:endParaRPr lang="en-GB" dirty="0">
              <a:hlinkClick r:id="rId3"/>
            </a:endParaRPr>
          </a:p>
          <a:p>
            <a:pPr marL="0" indent="0">
              <a:buNone/>
            </a:pPr>
            <a:r>
              <a:rPr lang="en-GB" dirty="0">
                <a:hlinkClick r:id="rId3"/>
              </a:rPr>
              <a:t>https://www.rootsfederation.herts.sch.uk/</a:t>
            </a:r>
            <a:endParaRPr lang="en-GB" dirty="0"/>
          </a:p>
          <a:p>
            <a:endParaRPr lang="en-GB" dirty="0"/>
          </a:p>
          <a:p>
            <a:endParaRPr lang="en-GB" dirty="0"/>
          </a:p>
          <a:p>
            <a:pPr marL="0" indent="0">
              <a:buNone/>
            </a:pPr>
            <a:endParaRPr lang="en-GB" dirty="0"/>
          </a:p>
          <a:p>
            <a:pPr marL="0" indent="0">
              <a:buNone/>
            </a:pPr>
            <a:endParaRPr lang="en-GB" dirty="0"/>
          </a:p>
          <a:p>
            <a:pPr marL="0" indent="0" algn="ctr">
              <a:buNone/>
            </a:pPr>
            <a:r>
              <a:rPr lang="en-GB" dirty="0"/>
              <a:t>Link to </a:t>
            </a:r>
            <a:r>
              <a:rPr lang="en-GB" dirty="0" err="1"/>
              <a:t>blog:</a:t>
            </a:r>
            <a:r>
              <a:rPr lang="en-GB" dirty="0" err="1">
                <a:hlinkClick r:id="rId4"/>
              </a:rPr>
              <a:t>Roots</a:t>
            </a:r>
            <a:r>
              <a:rPr lang="en-GB" dirty="0">
                <a:hlinkClick r:id="rId4"/>
              </a:rPr>
              <a:t> Federation Nursery</a:t>
            </a:r>
            <a:endParaRPr lang="en-GB" dirty="0"/>
          </a:p>
          <a:p>
            <a:pPr marL="0" indent="0" algn="ctr">
              <a:buNone/>
            </a:pPr>
            <a:r>
              <a:rPr lang="en-GB" dirty="0"/>
              <a:t>Read the following case study. What are your thoughts/takeaways?</a:t>
            </a:r>
          </a:p>
        </p:txBody>
      </p:sp>
      <p:sp>
        <p:nvSpPr>
          <p:cNvPr id="3" name="Title 2">
            <a:extLst>
              <a:ext uri="{FF2B5EF4-FFF2-40B4-BE49-F238E27FC236}">
                <a16:creationId xmlns:a16="http://schemas.microsoft.com/office/drawing/2014/main" id="{CCA2B7A0-98B3-C3A5-EECB-071CAF6D8792}"/>
              </a:ext>
            </a:extLst>
          </p:cNvPr>
          <p:cNvSpPr>
            <a:spLocks noGrp="1"/>
          </p:cNvSpPr>
          <p:nvPr>
            <p:ph type="title"/>
          </p:nvPr>
        </p:nvSpPr>
        <p:spPr/>
        <p:txBody>
          <a:bodyPr/>
          <a:lstStyle/>
          <a:p>
            <a:r>
              <a:rPr lang="en-GB" dirty="0"/>
              <a:t>Roots federation nursery</a:t>
            </a:r>
          </a:p>
        </p:txBody>
      </p:sp>
      <p:pic>
        <p:nvPicPr>
          <p:cNvPr id="5" name="Picture 4">
            <a:extLst>
              <a:ext uri="{FF2B5EF4-FFF2-40B4-BE49-F238E27FC236}">
                <a16:creationId xmlns:a16="http://schemas.microsoft.com/office/drawing/2014/main" id="{AB3CA516-769B-653C-9C6E-D5541A53C45B}"/>
              </a:ext>
            </a:extLst>
          </p:cNvPr>
          <p:cNvPicPr>
            <a:picLocks noChangeAspect="1"/>
          </p:cNvPicPr>
          <p:nvPr/>
        </p:nvPicPr>
        <p:blipFill>
          <a:blip r:embed="rId5"/>
          <a:stretch>
            <a:fillRect/>
          </a:stretch>
        </p:blipFill>
        <p:spPr>
          <a:xfrm>
            <a:off x="3503712" y="2690812"/>
            <a:ext cx="4610100" cy="1476375"/>
          </a:xfrm>
          <a:prstGeom prst="rect">
            <a:avLst/>
          </a:prstGeom>
          <a:ln w="57150">
            <a:solidFill>
              <a:srgbClr val="469091"/>
            </a:solidFill>
          </a:ln>
        </p:spPr>
      </p:pic>
    </p:spTree>
    <p:extLst>
      <p:ext uri="{BB962C8B-B14F-4D97-AF65-F5344CB8AC3E}">
        <p14:creationId xmlns:p14="http://schemas.microsoft.com/office/powerpoint/2010/main" val="3399563982"/>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CBD221-71D9-68E5-BB99-E977BAEEF334}"/>
              </a:ext>
            </a:extLst>
          </p:cNvPr>
          <p:cNvSpPr>
            <a:spLocks noGrp="1"/>
          </p:cNvSpPr>
          <p:nvPr>
            <p:ph sz="quarter" idx="10"/>
          </p:nvPr>
        </p:nvSpPr>
        <p:spPr>
          <a:xfrm>
            <a:off x="828675" y="1628800"/>
            <a:ext cx="9155757" cy="4059200"/>
          </a:xfrm>
          <a:ln w="76200">
            <a:solidFill>
              <a:srgbClr val="469091"/>
            </a:solidFill>
          </a:ln>
        </p:spPr>
        <p:txBody>
          <a:bodyPr/>
          <a:lstStyle/>
          <a:p>
            <a:pPr marL="0" indent="0">
              <a:buNone/>
            </a:pPr>
            <a:endParaRPr lang="en-GB" dirty="0">
              <a:hlinkClick r:id="rId3"/>
            </a:endParaRPr>
          </a:p>
          <a:p>
            <a:pPr marL="0" indent="0">
              <a:buNone/>
            </a:pPr>
            <a:r>
              <a:rPr lang="en-GB" dirty="0">
                <a:hlinkClick r:id="rId3"/>
              </a:rPr>
              <a:t>https://www.themarlboroughscienceacademy.co.uk/#</a:t>
            </a:r>
            <a:endParaRPr lang="en-GB" dirty="0"/>
          </a:p>
          <a:p>
            <a:endParaRPr lang="en-GB" dirty="0"/>
          </a:p>
          <a:p>
            <a:endParaRPr lang="en-GB" dirty="0"/>
          </a:p>
          <a:p>
            <a:endParaRPr lang="en-GB" dirty="0"/>
          </a:p>
          <a:p>
            <a:endParaRPr lang="en-GB" dirty="0"/>
          </a:p>
          <a:p>
            <a:pPr marL="0" indent="0">
              <a:buNone/>
            </a:pPr>
            <a:endParaRPr lang="en-GB" dirty="0"/>
          </a:p>
          <a:p>
            <a:pPr marL="0" indent="0" algn="ctr">
              <a:buNone/>
            </a:pPr>
            <a:r>
              <a:rPr lang="en-GB" dirty="0"/>
              <a:t>Link to blog: </a:t>
            </a:r>
            <a:r>
              <a:rPr lang="en-GB" dirty="0">
                <a:hlinkClick r:id="rId4"/>
              </a:rPr>
              <a:t>Marlborough .docx</a:t>
            </a:r>
            <a:endParaRPr lang="en-GB" dirty="0">
              <a:highlight>
                <a:srgbClr val="FFFF00"/>
              </a:highlight>
            </a:endParaRPr>
          </a:p>
          <a:p>
            <a:pPr marL="0" indent="0" algn="ctr">
              <a:buNone/>
            </a:pPr>
            <a:r>
              <a:rPr lang="en-GB" dirty="0"/>
              <a:t>Read the following case study. What are your thoughts/takeaways?</a:t>
            </a:r>
          </a:p>
          <a:p>
            <a:pPr marL="0" indent="0">
              <a:buNone/>
            </a:pPr>
            <a:endParaRPr lang="en-GB" dirty="0"/>
          </a:p>
          <a:p>
            <a:endParaRPr lang="en-GB" dirty="0"/>
          </a:p>
        </p:txBody>
      </p:sp>
      <p:sp>
        <p:nvSpPr>
          <p:cNvPr id="3" name="Title 2">
            <a:extLst>
              <a:ext uri="{FF2B5EF4-FFF2-40B4-BE49-F238E27FC236}">
                <a16:creationId xmlns:a16="http://schemas.microsoft.com/office/drawing/2014/main" id="{3FE49956-8697-DB70-D37A-8049DDD503E0}"/>
              </a:ext>
            </a:extLst>
          </p:cNvPr>
          <p:cNvSpPr>
            <a:spLocks noGrp="1"/>
          </p:cNvSpPr>
          <p:nvPr>
            <p:ph type="title"/>
          </p:nvPr>
        </p:nvSpPr>
        <p:spPr/>
        <p:txBody>
          <a:bodyPr/>
          <a:lstStyle/>
          <a:p>
            <a:r>
              <a:rPr lang="en-GB" b="1" dirty="0">
                <a:effectLst/>
                <a:latin typeface="Nunito" pitchFamily="2" charset="0"/>
                <a:ea typeface="Times New Roman" panose="02020603050405020304" pitchFamily="18" charset="0"/>
                <a:cs typeface="Times New Roman" panose="02020603050405020304" pitchFamily="18" charset="0"/>
              </a:rPr>
              <a:t>Marlborough School (Secondary)</a:t>
            </a:r>
            <a:br>
              <a:rPr lang="en-GB" sz="1800" dirty="0">
                <a:effectLst/>
                <a:latin typeface="Arial" panose="020B0604020202020204" pitchFamily="34" charset="0"/>
                <a:ea typeface="Times New Roman" panose="02020603050405020304" pitchFamily="18" charset="0"/>
                <a:cs typeface="Times New Roman" panose="02020603050405020304" pitchFamily="18" charset="0"/>
              </a:rPr>
            </a:br>
            <a:endParaRPr lang="en-GB" dirty="0"/>
          </a:p>
        </p:txBody>
      </p:sp>
      <p:pic>
        <p:nvPicPr>
          <p:cNvPr id="5" name="Picture 4">
            <a:extLst>
              <a:ext uri="{FF2B5EF4-FFF2-40B4-BE49-F238E27FC236}">
                <a16:creationId xmlns:a16="http://schemas.microsoft.com/office/drawing/2014/main" id="{F16D5853-FBFA-5B09-82E4-973309628BC5}"/>
              </a:ext>
            </a:extLst>
          </p:cNvPr>
          <p:cNvPicPr>
            <a:picLocks noChangeAspect="1"/>
          </p:cNvPicPr>
          <p:nvPr/>
        </p:nvPicPr>
        <p:blipFill>
          <a:blip r:embed="rId5"/>
          <a:stretch>
            <a:fillRect/>
          </a:stretch>
        </p:blipFill>
        <p:spPr>
          <a:xfrm>
            <a:off x="3215680" y="2780800"/>
            <a:ext cx="4572000" cy="1619250"/>
          </a:xfrm>
          <a:prstGeom prst="rect">
            <a:avLst/>
          </a:prstGeom>
        </p:spPr>
      </p:pic>
    </p:spTree>
    <p:extLst>
      <p:ext uri="{BB962C8B-B14F-4D97-AF65-F5344CB8AC3E}">
        <p14:creationId xmlns:p14="http://schemas.microsoft.com/office/powerpoint/2010/main" val="1330926573"/>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82DFBB-D666-BC78-3371-3914836CA0AB}"/>
              </a:ext>
            </a:extLst>
          </p:cNvPr>
          <p:cNvSpPr>
            <a:spLocks noGrp="1"/>
          </p:cNvSpPr>
          <p:nvPr>
            <p:ph sz="quarter" idx="10"/>
          </p:nvPr>
        </p:nvSpPr>
        <p:spPr>
          <a:xfrm>
            <a:off x="263350" y="144179"/>
            <a:ext cx="7015571" cy="4176534"/>
          </a:xfrm>
          <a:solidFill>
            <a:schemeClr val="accent2">
              <a:lumMod val="20000"/>
              <a:lumOff val="80000"/>
            </a:schemeClr>
          </a:solidFill>
          <a:ln w="76200">
            <a:solidFill>
              <a:srgbClr val="469091"/>
            </a:solidFill>
          </a:ln>
        </p:spPr>
        <p:txBody>
          <a:bodyPr/>
          <a:lstStyle/>
          <a:p>
            <a:pPr marL="0" indent="0">
              <a:spcAft>
                <a:spcPts val="600"/>
              </a:spcAft>
              <a:buNone/>
            </a:pPr>
            <a:endParaRPr lang="en-GB" sz="1800" dirty="0">
              <a:effectLst/>
              <a:latin typeface="Nunito" pitchFamily="2" charset="0"/>
              <a:ea typeface="Times New Roman" panose="02020603050405020304" pitchFamily="18" charset="0"/>
              <a:cs typeface="Times New Roman" panose="02020603050405020304" pitchFamily="18" charset="0"/>
            </a:endParaRPr>
          </a:p>
          <a:p>
            <a:pPr marL="0" indent="0">
              <a:spcAft>
                <a:spcPts val="600"/>
              </a:spcAft>
              <a:buNone/>
            </a:pPr>
            <a:r>
              <a:rPr lang="en-GB" sz="1800" dirty="0">
                <a:effectLst/>
                <a:latin typeface="Nunito" pitchFamily="2" charset="0"/>
                <a:ea typeface="Times New Roman" panose="02020603050405020304" pitchFamily="18" charset="0"/>
                <a:cs typeface="Times New Roman" panose="02020603050405020304" pitchFamily="18" charset="0"/>
              </a:rPr>
              <a:t>Jean Gross is an expert on the causes of underachievement and strategies to close attainment gaps. She has years of experience working with disadvantaged communities Jean is a specialist in SEND and is a qualified Educational Psychologist. The books is full of practical strategies and examples of inspiring practice from a range of schools and settings up and down the country. In the early chapters, Jean explores the data, theory and research around the gap. She then goes on to devote a chapter each to considering the word gap, the literacy gap, the maths gap, behaviour, SEAL (social and emotional aspects of learning) and successful parental engagement. There are references to useful resources and organisations supporting teachers and families.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5A496D01-43B1-7E7B-03F4-EA691C8FA894}"/>
              </a:ext>
            </a:extLst>
          </p:cNvPr>
          <p:cNvSpPr>
            <a:spLocks noGrp="1"/>
          </p:cNvSpPr>
          <p:nvPr>
            <p:ph type="title"/>
          </p:nvPr>
        </p:nvSpPr>
        <p:spPr>
          <a:xfrm>
            <a:off x="7536160" y="836712"/>
            <a:ext cx="9000000" cy="1152000"/>
          </a:xfrm>
        </p:spPr>
        <p:txBody>
          <a:bodyPr/>
          <a:lstStyle/>
          <a:p>
            <a:r>
              <a:rPr lang="en-GB" dirty="0"/>
              <a:t>Book review</a:t>
            </a:r>
          </a:p>
        </p:txBody>
      </p:sp>
      <p:pic>
        <p:nvPicPr>
          <p:cNvPr id="5" name="Picture 4">
            <a:extLst>
              <a:ext uri="{FF2B5EF4-FFF2-40B4-BE49-F238E27FC236}">
                <a16:creationId xmlns:a16="http://schemas.microsoft.com/office/drawing/2014/main" id="{18C35A5A-0D9D-3090-7893-6D52EDFD8CA6}"/>
              </a:ext>
            </a:extLst>
          </p:cNvPr>
          <p:cNvPicPr>
            <a:picLocks noChangeAspect="1"/>
          </p:cNvPicPr>
          <p:nvPr/>
        </p:nvPicPr>
        <p:blipFill>
          <a:blip r:embed="rId3"/>
          <a:stretch>
            <a:fillRect/>
          </a:stretch>
        </p:blipFill>
        <p:spPr>
          <a:xfrm>
            <a:off x="7824192" y="2582763"/>
            <a:ext cx="2371725" cy="3438525"/>
          </a:xfrm>
          <a:prstGeom prst="rect">
            <a:avLst/>
          </a:prstGeom>
          <a:ln w="76200">
            <a:solidFill>
              <a:srgbClr val="469091"/>
            </a:solidFill>
          </a:ln>
        </p:spPr>
      </p:pic>
      <p:sp>
        <p:nvSpPr>
          <p:cNvPr id="4" name="Content Placeholder 1">
            <a:extLst>
              <a:ext uri="{FF2B5EF4-FFF2-40B4-BE49-F238E27FC236}">
                <a16:creationId xmlns:a16="http://schemas.microsoft.com/office/drawing/2014/main" id="{B7E801D4-6CF3-8F6D-C528-666345E2ABA8}"/>
              </a:ext>
            </a:extLst>
          </p:cNvPr>
          <p:cNvSpPr txBox="1">
            <a:spLocks/>
          </p:cNvSpPr>
          <p:nvPr/>
        </p:nvSpPr>
        <p:spPr>
          <a:xfrm>
            <a:off x="273086" y="4481375"/>
            <a:ext cx="7015571" cy="2232446"/>
          </a:xfrm>
          <a:prstGeom prst="rect">
            <a:avLst/>
          </a:prstGeom>
          <a:solidFill>
            <a:schemeClr val="accent2">
              <a:lumMod val="20000"/>
              <a:lumOff val="80000"/>
            </a:schemeClr>
          </a:solidFill>
          <a:ln w="76200">
            <a:solidFill>
              <a:srgbClr val="469091"/>
            </a:solidFill>
          </a:ln>
        </p:spPr>
        <p:txBody>
          <a:bodyPr vert="horz" lIns="91440" tIns="45720" rIns="91440" bIns="45720" rtlCol="0">
            <a:noAutofit/>
          </a:bodyPr>
          <a:lstStyle>
            <a:lvl1pPr marL="360000" indent="-360000" algn="l" defTabSz="914400" rtl="0" eaLnBrk="1" latinLnBrk="0" hangingPunct="1">
              <a:spcBef>
                <a:spcPts val="0"/>
              </a:spcBef>
              <a:spcAft>
                <a:spcPts val="1200"/>
              </a:spcAft>
              <a:buClr>
                <a:schemeClr val="accent1"/>
              </a:buClr>
              <a:buSzPct val="112000"/>
              <a:buFont typeface="Arial" panose="020B0604020202020204" pitchFamily="34" charset="0"/>
              <a:buChar char="•"/>
              <a:defRPr lang="en-US" sz="2000" b="0" i="0" kern="1200" dirty="0">
                <a:solidFill>
                  <a:schemeClr val="tx1">
                    <a:lumMod val="85000"/>
                    <a:lumOff val="15000"/>
                  </a:schemeClr>
                </a:solidFill>
                <a:latin typeface="Nunito Sans" pitchFamily="2" charset="77"/>
                <a:ea typeface="Nunito Sans" pitchFamily="2" charset="77"/>
                <a:cs typeface="Nunito Sans" pitchFamily="2" charset="77"/>
              </a:defRPr>
            </a:lvl1pPr>
            <a:lvl2pPr marL="720000" indent="-360000" algn="l" defTabSz="914400" rtl="0" eaLnBrk="1" latinLnBrk="0" hangingPunct="1">
              <a:spcBef>
                <a:spcPts val="0"/>
              </a:spcBef>
              <a:spcAft>
                <a:spcPts val="1200"/>
              </a:spcAft>
              <a:buClr>
                <a:schemeClr val="accent1"/>
              </a:buClr>
              <a:buSzPct val="95000"/>
              <a:buFont typeface="Wingdings" panose="05000000000000000000" pitchFamily="2" charset="2"/>
              <a:buChar char="§"/>
              <a:defRPr lang="en-US" sz="1900" b="0" i="0" kern="1200" dirty="0">
                <a:solidFill>
                  <a:schemeClr val="tx1">
                    <a:lumMod val="85000"/>
                    <a:lumOff val="15000"/>
                  </a:schemeClr>
                </a:solidFill>
                <a:latin typeface="Nunito Sans" pitchFamily="2" charset="77"/>
                <a:ea typeface="Nunito Sans" pitchFamily="2" charset="77"/>
                <a:cs typeface="Nunito Sans" pitchFamily="2" charset="77"/>
              </a:defRPr>
            </a:lvl2pPr>
            <a:lvl3pPr marL="1080000" indent="-360000" algn="l" defTabSz="914400" rtl="0" eaLnBrk="1" latinLnBrk="0" hangingPunct="1">
              <a:spcBef>
                <a:spcPts val="0"/>
              </a:spcBef>
              <a:spcAft>
                <a:spcPts val="1200"/>
              </a:spcAft>
              <a:buClr>
                <a:schemeClr val="accent1"/>
              </a:buClr>
              <a:buFont typeface="Nunito Sans" pitchFamily="2" charset="77"/>
              <a:buChar char="-"/>
              <a:defRPr lang="en-US" sz="1800" b="0" i="0" kern="1200" dirty="0">
                <a:solidFill>
                  <a:schemeClr val="tx1">
                    <a:lumMod val="85000"/>
                    <a:lumOff val="15000"/>
                  </a:schemeClr>
                </a:solidFill>
                <a:latin typeface="Nunito Sans" pitchFamily="2" charset="77"/>
                <a:ea typeface="Nunito Sans" pitchFamily="2" charset="77"/>
                <a:cs typeface="Nunito Sans" pitchFamily="2" charset="77"/>
              </a:defRPr>
            </a:lvl3pPr>
            <a:lvl4pPr marL="1371600" indent="0" algn="l" defTabSz="914400" rtl="0" eaLnBrk="1" latinLnBrk="0" hangingPunct="1">
              <a:spcBef>
                <a:spcPct val="20000"/>
              </a:spcBef>
              <a:buClr>
                <a:schemeClr val="accent4"/>
              </a:buClr>
              <a:buFont typeface="Arial" panose="020B0604020202020204" pitchFamily="34" charset="0"/>
              <a:buNone/>
              <a:defRPr lang="en-US" sz="1800" kern="1200" smtClean="0">
                <a:solidFill>
                  <a:schemeClr val="tx1"/>
                </a:solidFill>
                <a:latin typeface="Nunito Sans" pitchFamily="2" charset="77"/>
                <a:ea typeface="Nunito Sans" pitchFamily="2" charset="77"/>
                <a:cs typeface="Nunito Sans" pitchFamily="2" charset="77"/>
              </a:defRPr>
            </a:lvl4pPr>
            <a:lvl5pPr marL="1828800" indent="0" algn="l" defTabSz="914400" rtl="0" eaLnBrk="1" latinLnBrk="0" hangingPunct="1">
              <a:spcBef>
                <a:spcPct val="20000"/>
              </a:spcBef>
              <a:buClr>
                <a:schemeClr val="accent4"/>
              </a:buClr>
              <a:buFont typeface="Arial" panose="020B0604020202020204" pitchFamily="34" charset="0"/>
              <a:buNone/>
              <a:defRPr lang="en-GB" sz="1800" kern="1200" smtClean="0">
                <a:solidFill>
                  <a:schemeClr val="tx1"/>
                </a:solidFill>
                <a:latin typeface="Nunito Sans" pitchFamily="2" charset="77"/>
                <a:ea typeface="Nunito Sans" pitchFamily="2" charset="77"/>
                <a:cs typeface="Nunito Sans" pitchFamily="2" charset="77"/>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Nunito Sans" pitchFamily="2" charset="77"/>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Nunito Sans" pitchFamily="2" charset="77"/>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0" indent="0">
              <a:spcAft>
                <a:spcPts val="600"/>
              </a:spcAft>
              <a:buFont typeface="Arial" panose="020B0604020202020204" pitchFamily="34" charset="0"/>
              <a:buNone/>
            </a:pPr>
            <a:endParaRPr lang="en-GB" sz="1800" dirty="0">
              <a:latin typeface="Nunito" pitchFamily="2" charset="0"/>
              <a:ea typeface="Times New Roman" panose="02020603050405020304" pitchFamily="18" charset="0"/>
              <a:cs typeface="Times New Roman" panose="02020603050405020304" pitchFamily="18" charset="0"/>
            </a:endParaRPr>
          </a:p>
          <a:p>
            <a:pPr marL="0" indent="0">
              <a:spcAft>
                <a:spcPts val="600"/>
              </a:spcAft>
              <a:buFont typeface="Arial" panose="020B0604020202020204" pitchFamily="34" charset="0"/>
              <a:buNone/>
            </a:pPr>
            <a:r>
              <a:rPr lang="en-GB" sz="1800" dirty="0">
                <a:latin typeface="Nunito" pitchFamily="2" charset="0"/>
                <a:ea typeface="Times New Roman" panose="02020603050405020304" pitchFamily="18" charset="0"/>
                <a:cs typeface="Times New Roman" panose="02020603050405020304" pitchFamily="18" charset="0"/>
              </a:rPr>
              <a:t>Arguably the most powerful section of the book is the chapter about self-efficacy. Gross presents a compelling argument that underserved learners feel that the locus of control of their lives lies outside of them and gives some excellent advice for educators as to how to build the self-efficacy of their pupils to enable them to become more confident and powerful learners.    </a:t>
            </a:r>
            <a:endParaRPr lang="en-GB" sz="1800" dirty="0">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205127985"/>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7AF2FA-C09C-0E5E-52D6-0EBFB01E35D8}"/>
              </a:ext>
            </a:extLst>
          </p:cNvPr>
          <p:cNvSpPr>
            <a:spLocks noGrp="1"/>
          </p:cNvSpPr>
          <p:nvPr>
            <p:ph type="title"/>
          </p:nvPr>
        </p:nvSpPr>
        <p:spPr/>
        <p:txBody>
          <a:bodyPr/>
          <a:lstStyle/>
          <a:p>
            <a:r>
              <a:rPr lang="en-GB" dirty="0"/>
              <a:t>Book your place</a:t>
            </a:r>
          </a:p>
        </p:txBody>
      </p:sp>
      <p:pic>
        <p:nvPicPr>
          <p:cNvPr id="3074" name="Picture 3">
            <a:extLst>
              <a:ext uri="{FF2B5EF4-FFF2-40B4-BE49-F238E27FC236}">
                <a16:creationId xmlns:a16="http://schemas.microsoft.com/office/drawing/2014/main" id="{5527BF7B-8031-14EB-90F9-C1DA701213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392" y="1556792"/>
            <a:ext cx="9720144"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0508876"/>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3A00B2F-F4EE-49F9-34C1-CA9BEDD7F747}"/>
              </a:ext>
            </a:extLst>
          </p:cNvPr>
          <p:cNvGraphicFramePr>
            <a:graphicFrameLocks noGrp="1"/>
          </p:cNvGraphicFramePr>
          <p:nvPr>
            <p:ph sz="quarter" idx="10"/>
            <p:extLst>
              <p:ext uri="{D42A27DB-BD31-4B8C-83A1-F6EECF244321}">
                <p14:modId xmlns:p14="http://schemas.microsoft.com/office/powerpoint/2010/main" val="401613632"/>
              </p:ext>
            </p:extLst>
          </p:nvPr>
        </p:nvGraphicFramePr>
        <p:xfrm>
          <a:off x="1127448" y="1692000"/>
          <a:ext cx="8999538" cy="37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7CDFE98E-BC82-268E-0101-7AFB7B3782DB}"/>
              </a:ext>
            </a:extLst>
          </p:cNvPr>
          <p:cNvSpPr>
            <a:spLocks noGrp="1"/>
          </p:cNvSpPr>
          <p:nvPr>
            <p:ph type="title"/>
          </p:nvPr>
        </p:nvSpPr>
        <p:spPr/>
        <p:txBody>
          <a:bodyPr/>
          <a:lstStyle/>
          <a:p>
            <a:r>
              <a:rPr lang="en-GB" dirty="0"/>
              <a:t>Question</a:t>
            </a:r>
          </a:p>
        </p:txBody>
      </p:sp>
    </p:spTree>
    <p:extLst>
      <p:ext uri="{BB962C8B-B14F-4D97-AF65-F5344CB8AC3E}">
        <p14:creationId xmlns:p14="http://schemas.microsoft.com/office/powerpoint/2010/main" val="544791226"/>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4FDBD2-3F2E-3738-0900-34A79B67F5B7}"/>
              </a:ext>
            </a:extLst>
          </p:cNvPr>
          <p:cNvSpPr>
            <a:spLocks noGrp="1"/>
          </p:cNvSpPr>
          <p:nvPr>
            <p:ph sz="quarter" idx="10"/>
          </p:nvPr>
        </p:nvSpPr>
        <p:spPr>
          <a:xfrm>
            <a:off x="983432" y="1484784"/>
            <a:ext cx="9348837" cy="3528392"/>
          </a:xfrm>
          <a:ln w="57150">
            <a:noFill/>
          </a:ln>
        </p:spPr>
        <p:txBody>
          <a:bodyPr/>
          <a:lstStyle/>
          <a:p>
            <a:pPr marL="0" indent="0">
              <a:spcAft>
                <a:spcPts val="600"/>
              </a:spcAft>
              <a:buNone/>
            </a:pPr>
            <a:endParaRPr lang="en-GB" sz="2400" dirty="0">
              <a:effectLst/>
              <a:latin typeface="Nunito" pitchFamily="2" charset="0"/>
              <a:ea typeface="Times New Roman" panose="02020603050405020304" pitchFamily="18" charset="0"/>
              <a:cs typeface="Times New Roman" panose="02020603050405020304" pitchFamily="18" charset="0"/>
            </a:endParaRPr>
          </a:p>
          <a:p>
            <a:pPr marL="0" indent="0">
              <a:spcAft>
                <a:spcPts val="600"/>
              </a:spcAft>
              <a:buNone/>
            </a:pPr>
            <a:r>
              <a:rPr lang="en-GB" sz="2400" dirty="0">
                <a:effectLst/>
                <a:latin typeface="Nunito" pitchFamily="2" charset="0"/>
                <a:ea typeface="Times New Roman" panose="02020603050405020304" pitchFamily="18" charset="0"/>
                <a:cs typeface="Times New Roman" panose="02020603050405020304" pitchFamily="18" charset="0"/>
              </a:rPr>
              <a:t>The NHS offer a Prescription Pre-payment Certificate (PCC) </a:t>
            </a:r>
            <a:r>
              <a:rPr lang="en-GB" sz="2400" u="sng" dirty="0">
                <a:solidFill>
                  <a:srgbClr val="024D69"/>
                </a:solidFill>
                <a:effectLst/>
                <a:latin typeface="Nunito" pitchFamily="2" charset="0"/>
                <a:ea typeface="Times New Roman" panose="02020603050405020304" pitchFamily="18" charset="0"/>
                <a:cs typeface="Times New Roman" panose="02020603050405020304" pitchFamily="18" charset="0"/>
                <a:hlinkClick r:id="rId3"/>
              </a:rPr>
              <a:t>link here</a:t>
            </a:r>
            <a:r>
              <a:rPr lang="en-GB" sz="2400" dirty="0">
                <a:effectLst/>
                <a:latin typeface="Nunito" pitchFamily="2" charset="0"/>
                <a:ea typeface="Times New Roman" panose="02020603050405020304" pitchFamily="18" charset="0"/>
                <a:cs typeface="Times New Roman" panose="02020603050405020304" pitchFamily="18" charset="0"/>
              </a:rPr>
              <a:t>  T</a:t>
            </a:r>
            <a:r>
              <a:rPr lang="en-GB" sz="2400" dirty="0">
                <a:effectLst/>
                <a:latin typeface="Nunito" pitchFamily="2" charset="0"/>
                <a:ea typeface="Times New Roman" panose="02020603050405020304" pitchFamily="18" charset="0"/>
                <a:cs typeface="Arial" panose="020B0604020202020204" pitchFamily="34" charset="0"/>
              </a:rPr>
              <a:t>he certificate covers all NHS prescriptions for a set price, so although there is an initial outlay, the family will save money if, as you have suggested, they need more than 3 items in 3 moths, or 11 items in 12 months.</a:t>
            </a:r>
            <a:endParaRPr lang="en-GB" sz="24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r>
              <a:rPr lang="en-GB" sz="2400" dirty="0">
                <a:effectLst/>
                <a:latin typeface="Nunito" pitchFamily="2" charset="0"/>
                <a:ea typeface="Times New Roman" panose="02020603050405020304" pitchFamily="18" charset="0"/>
                <a:cs typeface="Arial" panose="020B0604020202020204" pitchFamily="34" charset="0"/>
              </a:rPr>
              <a:t>The prescription charge in England is £9.65 </a:t>
            </a:r>
            <a:r>
              <a:rPr lang="en-GB" sz="2400" b="1" dirty="0">
                <a:effectLst/>
                <a:latin typeface="Nunito" pitchFamily="2" charset="0"/>
                <a:ea typeface="Times New Roman" panose="02020603050405020304" pitchFamily="18" charset="0"/>
                <a:cs typeface="Arial" panose="020B0604020202020204" pitchFamily="34" charset="0"/>
              </a:rPr>
              <a:t>per item</a:t>
            </a:r>
            <a:r>
              <a:rPr lang="en-GB" sz="2400" dirty="0">
                <a:effectLst/>
                <a:latin typeface="Nunito" pitchFamily="2" charset="0"/>
                <a:ea typeface="Times New Roman" panose="02020603050405020304" pitchFamily="18" charset="0"/>
                <a:cs typeface="Arial" panose="020B0604020202020204" pitchFamily="34" charset="0"/>
              </a:rPr>
              <a:t>. A PPC costs: £31.25 for 3 months or £111.60 for 12 months.</a:t>
            </a:r>
            <a:endParaRPr lang="en-GB" sz="2400" dirty="0">
              <a:effectLst/>
              <a:latin typeface="Times New Roman" panose="02020603050405020304" pitchFamily="18" charset="0"/>
              <a:ea typeface="Times New Roman" panose="02020603050405020304" pitchFamily="18" charset="0"/>
            </a:endParaRPr>
          </a:p>
          <a:p>
            <a:pPr marL="0" indent="0">
              <a:buNone/>
            </a:pPr>
            <a:r>
              <a:rPr lang="en-GB" sz="2400" dirty="0">
                <a:effectLst/>
                <a:latin typeface="Nunito" pitchFamily="2" charset="0"/>
                <a:ea typeface="Times New Roman" panose="02020603050405020304" pitchFamily="18" charset="0"/>
                <a:cs typeface="Arial" panose="020B0604020202020204" pitchFamily="34" charset="0"/>
              </a:rPr>
              <a:t>It would be worth advising the parent to check to see if they are entitled to free NHS prescriptions using the </a:t>
            </a:r>
            <a:r>
              <a:rPr lang="en-GB" sz="2400" u="sng" dirty="0">
                <a:solidFill>
                  <a:srgbClr val="0070C0"/>
                </a:solidFill>
                <a:effectLst/>
                <a:latin typeface="Nunito" pitchFamily="2" charset="0"/>
                <a:ea typeface="Times New Roman" panose="02020603050405020304" pitchFamily="18" charset="0"/>
                <a:cs typeface="Arial" panose="020B0604020202020204" pitchFamily="34" charset="0"/>
                <a:hlinkClick r:id="rId4"/>
              </a:rPr>
              <a:t>eligibility checker</a:t>
            </a:r>
            <a:r>
              <a:rPr lang="en-GB" sz="2400" dirty="0">
                <a:solidFill>
                  <a:srgbClr val="0070C0"/>
                </a:solidFill>
                <a:effectLst/>
                <a:latin typeface="Nunito" pitchFamily="2" charset="0"/>
                <a:ea typeface="Times New Roman" panose="02020603050405020304" pitchFamily="18" charset="0"/>
                <a:cs typeface="Arial" panose="020B0604020202020204" pitchFamily="34" charset="0"/>
              </a:rPr>
              <a:t>.</a:t>
            </a:r>
            <a:endParaRPr lang="en-GB" sz="2400" dirty="0">
              <a:effectLst/>
              <a:latin typeface="Times New Roman" panose="02020603050405020304" pitchFamily="18" charset="0"/>
              <a:ea typeface="Times New Roman" panose="02020603050405020304" pitchFamily="18" charset="0"/>
            </a:endParaRPr>
          </a:p>
          <a:p>
            <a:endParaRPr lang="en-GB" sz="2400" dirty="0"/>
          </a:p>
        </p:txBody>
      </p:sp>
      <p:sp>
        <p:nvSpPr>
          <p:cNvPr id="4" name="Title 2">
            <a:extLst>
              <a:ext uri="{FF2B5EF4-FFF2-40B4-BE49-F238E27FC236}">
                <a16:creationId xmlns:a16="http://schemas.microsoft.com/office/drawing/2014/main" id="{C33A4599-BE87-BBBE-C435-95C2C19E5EDA}"/>
              </a:ext>
            </a:extLst>
          </p:cNvPr>
          <p:cNvSpPr>
            <a:spLocks noGrp="1"/>
          </p:cNvSpPr>
          <p:nvPr>
            <p:ph type="title"/>
          </p:nvPr>
        </p:nvSpPr>
        <p:spPr>
          <a:xfrm>
            <a:off x="828000" y="540000"/>
            <a:ext cx="9000000" cy="1152000"/>
          </a:xfrm>
        </p:spPr>
        <p:txBody>
          <a:bodyPr/>
          <a:lstStyle/>
          <a:p>
            <a:r>
              <a:rPr lang="en-GB" dirty="0"/>
              <a:t>Possible solution</a:t>
            </a:r>
          </a:p>
        </p:txBody>
      </p:sp>
    </p:spTree>
    <p:extLst>
      <p:ext uri="{BB962C8B-B14F-4D97-AF65-F5344CB8AC3E}">
        <p14:creationId xmlns:p14="http://schemas.microsoft.com/office/powerpoint/2010/main" val="2780045750"/>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A95EEDF-7F2F-62BA-90E0-67D5CB88F683}"/>
              </a:ext>
            </a:extLst>
          </p:cNvPr>
          <p:cNvGraphicFramePr>
            <a:graphicFrameLocks noGrp="1"/>
          </p:cNvGraphicFramePr>
          <p:nvPr>
            <p:ph sz="quarter" idx="10"/>
            <p:extLst>
              <p:ext uri="{D42A27DB-BD31-4B8C-83A1-F6EECF244321}">
                <p14:modId xmlns:p14="http://schemas.microsoft.com/office/powerpoint/2010/main" val="2898067048"/>
              </p:ext>
            </p:extLst>
          </p:nvPr>
        </p:nvGraphicFramePr>
        <p:xfrm>
          <a:off x="1055440" y="1988840"/>
          <a:ext cx="8999538" cy="37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3C964E9C-17DF-2EC9-A9E8-E7D344D9D1B8}"/>
              </a:ext>
            </a:extLst>
          </p:cNvPr>
          <p:cNvSpPr>
            <a:spLocks noGrp="1"/>
          </p:cNvSpPr>
          <p:nvPr>
            <p:ph type="title"/>
          </p:nvPr>
        </p:nvSpPr>
        <p:spPr/>
        <p:txBody>
          <a:bodyPr/>
          <a:lstStyle/>
          <a:p>
            <a:r>
              <a:rPr lang="en-GB" dirty="0"/>
              <a:t>Question </a:t>
            </a:r>
          </a:p>
        </p:txBody>
      </p:sp>
    </p:spTree>
    <p:extLst>
      <p:ext uri="{BB962C8B-B14F-4D97-AF65-F5344CB8AC3E}">
        <p14:creationId xmlns:p14="http://schemas.microsoft.com/office/powerpoint/2010/main" val="1713943289"/>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3FE2FC-74CA-0135-489E-DAC8574FC280}"/>
              </a:ext>
            </a:extLst>
          </p:cNvPr>
          <p:cNvSpPr>
            <a:spLocks noGrp="1"/>
          </p:cNvSpPr>
          <p:nvPr>
            <p:ph sz="quarter" idx="10"/>
          </p:nvPr>
        </p:nvSpPr>
        <p:spPr>
          <a:xfrm>
            <a:off x="828675" y="1412776"/>
            <a:ext cx="8999538" cy="3483136"/>
          </a:xfrm>
          <a:ln w="57150">
            <a:noFill/>
          </a:ln>
        </p:spPr>
        <p:txBody>
          <a:bodyPr/>
          <a:lstStyle/>
          <a:p>
            <a:pPr marL="0" indent="0">
              <a:buNone/>
            </a:pPr>
            <a:r>
              <a:rPr lang="en-GB" sz="2400" dirty="0">
                <a:effectLst/>
                <a:latin typeface="Nunito" pitchFamily="2" charset="0"/>
                <a:ea typeface="Times New Roman" panose="02020603050405020304" pitchFamily="18" charset="0"/>
                <a:cs typeface="Arial" panose="020B0604020202020204" pitchFamily="34" charset="0"/>
              </a:rPr>
              <a:t>The findings from our EEE reviews show clearly that there are many parents across the county who are really struggling to make ends meet, for whom enrichment and trip cost present a great challenge. We even heard from one mother who had taken out a bank loan to pay for trip expenses. Some schools are letting parents know what a trip costs per pupil but then encouraging anyone who has the capacity to pay extra to support another child to do so. Online payment systems make this easy and non-conspicuous to action, The school then adds these funds to a JAM or Hardship fund and administers subsidies to parents not the PP register as requests come in/ they become aware of hardship cases. Other miscellaneous donations to the school can also be added to the Hardship fund. </a:t>
            </a:r>
            <a:endParaRPr lang="en-GB" sz="2400" dirty="0">
              <a:effectLst/>
              <a:latin typeface="Times New Roman" panose="02020603050405020304" pitchFamily="18" charset="0"/>
              <a:ea typeface="Times New Roman" panose="02020603050405020304" pitchFamily="18" charset="0"/>
            </a:endParaRPr>
          </a:p>
          <a:p>
            <a:endParaRPr lang="en-GB" dirty="0"/>
          </a:p>
        </p:txBody>
      </p:sp>
      <p:sp>
        <p:nvSpPr>
          <p:cNvPr id="4" name="Title 2">
            <a:extLst>
              <a:ext uri="{FF2B5EF4-FFF2-40B4-BE49-F238E27FC236}">
                <a16:creationId xmlns:a16="http://schemas.microsoft.com/office/drawing/2014/main" id="{F39A6E80-2714-8226-22A6-F47542279AC9}"/>
              </a:ext>
            </a:extLst>
          </p:cNvPr>
          <p:cNvSpPr>
            <a:spLocks noGrp="1"/>
          </p:cNvSpPr>
          <p:nvPr>
            <p:ph type="title"/>
          </p:nvPr>
        </p:nvSpPr>
        <p:spPr>
          <a:xfrm>
            <a:off x="828675" y="539750"/>
            <a:ext cx="8999538" cy="1152525"/>
          </a:xfrm>
        </p:spPr>
        <p:txBody>
          <a:bodyPr/>
          <a:lstStyle/>
          <a:p>
            <a:r>
              <a:rPr lang="en-GB" dirty="0"/>
              <a:t>Possible solution</a:t>
            </a:r>
          </a:p>
        </p:txBody>
      </p:sp>
    </p:spTree>
    <p:extLst>
      <p:ext uri="{BB962C8B-B14F-4D97-AF65-F5344CB8AC3E}">
        <p14:creationId xmlns:p14="http://schemas.microsoft.com/office/powerpoint/2010/main" val="3130571438"/>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97ED9D6-2621-098D-061B-603FA6ACE551}"/>
              </a:ext>
            </a:extLst>
          </p:cNvPr>
          <p:cNvGraphicFramePr>
            <a:graphicFrameLocks noGrp="1"/>
          </p:cNvGraphicFramePr>
          <p:nvPr>
            <p:ph sz="quarter" idx="10"/>
            <p:extLst>
              <p:ext uri="{D42A27DB-BD31-4B8C-83A1-F6EECF244321}">
                <p14:modId xmlns:p14="http://schemas.microsoft.com/office/powerpoint/2010/main" val="960517982"/>
              </p:ext>
            </p:extLst>
          </p:nvPr>
        </p:nvGraphicFramePr>
        <p:xfrm>
          <a:off x="823875" y="1772816"/>
          <a:ext cx="9348624" cy="37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243CCA57-0763-97F4-7199-C50E031E63A5}"/>
              </a:ext>
            </a:extLst>
          </p:cNvPr>
          <p:cNvSpPr>
            <a:spLocks noGrp="1"/>
          </p:cNvSpPr>
          <p:nvPr>
            <p:ph type="title"/>
          </p:nvPr>
        </p:nvSpPr>
        <p:spPr/>
        <p:txBody>
          <a:bodyPr/>
          <a:lstStyle/>
          <a:p>
            <a:r>
              <a:rPr lang="en-GB" dirty="0"/>
              <a:t>Question</a:t>
            </a:r>
          </a:p>
        </p:txBody>
      </p:sp>
    </p:spTree>
    <p:extLst>
      <p:ext uri="{BB962C8B-B14F-4D97-AF65-F5344CB8AC3E}">
        <p14:creationId xmlns:p14="http://schemas.microsoft.com/office/powerpoint/2010/main" val="2195256255"/>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488338DE-B8A4-C9FF-E829-CFC71091723B}"/>
              </a:ext>
            </a:extLst>
          </p:cNvPr>
          <p:cNvGraphicFramePr>
            <a:graphicFrameLocks noGrp="1"/>
          </p:cNvGraphicFramePr>
          <p:nvPr>
            <p:ph sz="quarter" idx="10"/>
            <p:extLst>
              <p:ext uri="{D42A27DB-BD31-4B8C-83A1-F6EECF244321}">
                <p14:modId xmlns:p14="http://schemas.microsoft.com/office/powerpoint/2010/main" val="3493301224"/>
              </p:ext>
            </p:extLst>
          </p:nvPr>
        </p:nvGraphicFramePr>
        <p:xfrm>
          <a:off x="828675" y="1908000"/>
          <a:ext cx="8999538" cy="37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92EF254A-F281-1601-7B1B-6824AFCC74BF}"/>
              </a:ext>
            </a:extLst>
          </p:cNvPr>
          <p:cNvSpPr>
            <a:spLocks noGrp="1"/>
          </p:cNvSpPr>
          <p:nvPr>
            <p:ph type="title"/>
          </p:nvPr>
        </p:nvSpPr>
        <p:spPr/>
        <p:txBody>
          <a:bodyPr/>
          <a:lstStyle/>
          <a:p>
            <a:r>
              <a:rPr lang="en-GB" sz="3200" dirty="0">
                <a:effectLst/>
                <a:latin typeface="Nunito" pitchFamily="2" charset="0"/>
                <a:ea typeface="Times New Roman" panose="02020603050405020304" pitchFamily="18" charset="0"/>
                <a:cs typeface="Times New Roman" panose="02020603050405020304" pitchFamily="18" charset="0"/>
              </a:rPr>
              <a:t>Eliminating Economic Exclusion </a:t>
            </a:r>
            <a:endParaRPr lang="en-GB" dirty="0"/>
          </a:p>
        </p:txBody>
      </p:sp>
    </p:spTree>
    <p:extLst>
      <p:ext uri="{BB962C8B-B14F-4D97-AF65-F5344CB8AC3E}">
        <p14:creationId xmlns:p14="http://schemas.microsoft.com/office/powerpoint/2010/main" val="440960446"/>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859F13-487C-BA3D-4008-F17690C26831}"/>
              </a:ext>
            </a:extLst>
          </p:cNvPr>
          <p:cNvSpPr>
            <a:spLocks noGrp="1"/>
          </p:cNvSpPr>
          <p:nvPr>
            <p:ph sz="quarter" idx="10"/>
          </p:nvPr>
        </p:nvSpPr>
        <p:spPr>
          <a:xfrm>
            <a:off x="695400" y="476672"/>
            <a:ext cx="8999538" cy="5760640"/>
          </a:xfrm>
          <a:ln w="57150">
            <a:noFill/>
          </a:ln>
        </p:spPr>
        <p:txBody>
          <a:bodyPr/>
          <a:lstStyle/>
          <a:p>
            <a:pPr marL="0" indent="0">
              <a:buNone/>
            </a:pPr>
            <a:r>
              <a:rPr lang="en-GB" sz="1800">
                <a:effectLst/>
                <a:latin typeface="Nunito" pitchFamily="2" charset="0"/>
                <a:ea typeface="Times New Roman" panose="02020603050405020304" pitchFamily="18" charset="0"/>
                <a:cs typeface="Arial" panose="020B0604020202020204" pitchFamily="34" charset="0"/>
              </a:rPr>
              <a:t>This is a sensitive area. It’s great that you have parents giving freely of their time and it sounds like they are organising some really enriching experiences and events. But it sounds like they might be so keen to raise funds that they are not considering the challenging financial position that many parents find themselves in. This is important as they exist to represent ALL families.</a:t>
            </a:r>
            <a:endParaRPr lang="en-GB" sz="1800">
              <a:effectLst/>
              <a:latin typeface="Times New Roman" panose="02020603050405020304" pitchFamily="18" charset="0"/>
              <a:ea typeface="Times New Roman" panose="02020603050405020304" pitchFamily="18" charset="0"/>
            </a:endParaRPr>
          </a:p>
          <a:p>
            <a:pPr marL="0" indent="0">
              <a:buNone/>
            </a:pPr>
            <a:r>
              <a:rPr lang="en-GB" sz="1800">
                <a:effectLst/>
                <a:latin typeface="Nunito" pitchFamily="2" charset="0"/>
                <a:ea typeface="Times New Roman" panose="02020603050405020304" pitchFamily="18" charset="0"/>
                <a:cs typeface="Arial" panose="020B0604020202020204" pitchFamily="34" charset="0"/>
              </a:rPr>
              <a:t>How many of our PTA members are eligible for PP funding themselves? If the answer is none, you might like to give some thought as to how you can encourage less economically advantaged parents to come forward and serve on the PTA so that the voice of families like theirs can be heard.</a:t>
            </a:r>
            <a:endParaRPr lang="en-GB" sz="1800">
              <a:effectLst/>
              <a:latin typeface="Times New Roman" panose="02020603050405020304" pitchFamily="18" charset="0"/>
              <a:ea typeface="Times New Roman" panose="02020603050405020304" pitchFamily="18" charset="0"/>
            </a:endParaRPr>
          </a:p>
          <a:p>
            <a:pPr marL="0" indent="0">
              <a:buNone/>
            </a:pPr>
            <a:r>
              <a:rPr lang="en-GB" sz="1800">
                <a:effectLst/>
                <a:latin typeface="Nunito" pitchFamily="2" charset="0"/>
                <a:ea typeface="Times New Roman" panose="02020603050405020304" pitchFamily="18" charset="0"/>
                <a:cs typeface="Arial" panose="020B0604020202020204" pitchFamily="34" charset="0"/>
              </a:rPr>
              <a:t>Did you keep a register of the Year 7s who attended the disco? If you did, and those from economically-disadvantaged families were underrepresented, why not share the figures with the PTA as a means of opening up a discussion. Clearly their aim was to help the new pupils settle in and make new friends; if a certain percentage of the cohort was priced out of the event, the discos did not fulfil its aim of inclusion. </a:t>
            </a:r>
            <a:endParaRPr lang="en-GB" sz="1800">
              <a:effectLst/>
              <a:latin typeface="Times New Roman" panose="02020603050405020304" pitchFamily="18" charset="0"/>
              <a:ea typeface="Times New Roman" panose="02020603050405020304" pitchFamily="18" charset="0"/>
            </a:endParaRPr>
          </a:p>
          <a:p>
            <a:pPr marL="0" indent="0">
              <a:buNone/>
            </a:pPr>
            <a:r>
              <a:rPr lang="en-GB" sz="1800">
                <a:effectLst/>
                <a:latin typeface="Nunito" pitchFamily="2" charset="0"/>
                <a:ea typeface="Times New Roman" panose="02020603050405020304" pitchFamily="18" charset="0"/>
                <a:cs typeface="Arial" panose="020B0604020202020204" pitchFamily="34" charset="0"/>
              </a:rPr>
              <a:t>As head, you could make it very clear to the PTA that your challenge to them is to organise fully inclusive events, with a great uptake from underserved learners and that you will be gauging the success of the activity through this lens. (You will, of course, need to be careful not to disclose any confidential personal data to members of the PTA).</a:t>
            </a:r>
            <a:r>
              <a:rPr lang="en-GB" sz="1800" b="1">
                <a:effectLst/>
                <a:latin typeface="Nunito" pitchFamily="2" charset="0"/>
                <a:ea typeface="Times New Roman" panose="02020603050405020304" pitchFamily="18" charset="0"/>
                <a:cs typeface="Arial" panose="020B0604020202020204" pitchFamily="34" charset="0"/>
              </a:rPr>
              <a:t> </a:t>
            </a:r>
            <a:endParaRPr lang="en-GB" sz="1800">
              <a:effectLst/>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2897167746"/>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DA3A7C-8EC3-2E62-CF11-135E55AC70F9}"/>
              </a:ext>
            </a:extLst>
          </p:cNvPr>
          <p:cNvSpPr>
            <a:spLocks noGrp="1"/>
          </p:cNvSpPr>
          <p:nvPr>
            <p:ph type="title"/>
          </p:nvPr>
        </p:nvSpPr>
        <p:spPr>
          <a:xfrm>
            <a:off x="335360" y="560567"/>
            <a:ext cx="9000000" cy="1152000"/>
          </a:xfrm>
        </p:spPr>
        <p:txBody>
          <a:bodyPr/>
          <a:lstStyle/>
          <a:p>
            <a:r>
              <a:rPr lang="en-GB" dirty="0"/>
              <a:t>Governance: leadership</a:t>
            </a:r>
          </a:p>
        </p:txBody>
      </p:sp>
      <p:pic>
        <p:nvPicPr>
          <p:cNvPr id="6" name="Content Placeholder 5">
            <a:extLst>
              <a:ext uri="{FF2B5EF4-FFF2-40B4-BE49-F238E27FC236}">
                <a16:creationId xmlns:a16="http://schemas.microsoft.com/office/drawing/2014/main" id="{A6040B6B-FB4A-E214-913B-07234331B28D}"/>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rcRect/>
          <a:stretch>
            <a:fillRect/>
          </a:stretch>
        </p:blipFill>
        <p:spPr bwMode="auto">
          <a:xfrm>
            <a:off x="1559497" y="1712567"/>
            <a:ext cx="3168352" cy="4290779"/>
          </a:xfrm>
          <a:prstGeom prst="rect">
            <a:avLst/>
          </a:prstGeom>
          <a:noFill/>
          <a:ln w="76200">
            <a:solidFill>
              <a:srgbClr val="469091"/>
            </a:solidFill>
          </a:ln>
        </p:spPr>
      </p:pic>
      <p:sp>
        <p:nvSpPr>
          <p:cNvPr id="8" name="TextBox 7">
            <a:extLst>
              <a:ext uri="{FF2B5EF4-FFF2-40B4-BE49-F238E27FC236}">
                <a16:creationId xmlns:a16="http://schemas.microsoft.com/office/drawing/2014/main" id="{BD9736EB-E1B0-1AB2-06AA-DA348D5A37CE}"/>
              </a:ext>
            </a:extLst>
          </p:cNvPr>
          <p:cNvSpPr txBox="1"/>
          <p:nvPr/>
        </p:nvSpPr>
        <p:spPr>
          <a:xfrm>
            <a:off x="5391906" y="2565294"/>
            <a:ext cx="5004918" cy="2585323"/>
          </a:xfrm>
          <a:prstGeom prst="rect">
            <a:avLst/>
          </a:prstGeom>
          <a:noFill/>
          <a:ln w="76200">
            <a:solidFill>
              <a:srgbClr val="469091"/>
            </a:solidFill>
          </a:ln>
        </p:spPr>
        <p:txBody>
          <a:bodyPr wrap="square">
            <a:spAutoFit/>
          </a:bodyPr>
          <a:lstStyle/>
          <a:p>
            <a:r>
              <a:rPr lang="en-GB" sz="1800" dirty="0">
                <a:effectLst/>
                <a:latin typeface="Nunito" pitchFamily="2" charset="0"/>
                <a:ea typeface="Times New Roman" panose="02020603050405020304" pitchFamily="18" charset="0"/>
                <a:cs typeface="Times New Roman" panose="02020603050405020304" pitchFamily="18" charset="0"/>
              </a:rPr>
              <a:t>(</a:t>
            </a:r>
            <a:r>
              <a:rPr lang="en-GB" sz="1800" u="sng" dirty="0">
                <a:solidFill>
                  <a:srgbClr val="024D69"/>
                </a:solidFill>
                <a:effectLst/>
                <a:latin typeface="Nunito" pitchFamily="2" charset="0"/>
                <a:ea typeface="Times New Roman" panose="02020603050405020304" pitchFamily="18" charset="0"/>
                <a:cs typeface="Times New Roman" panose="02020603050405020304" pitchFamily="18" charset="0"/>
                <a:hlinkClick r:id="rId4"/>
              </a:rPr>
              <a:t>The Governance Handbook</a:t>
            </a:r>
            <a:r>
              <a:rPr lang="en-GB" sz="1800" dirty="0">
                <a:effectLst/>
                <a:latin typeface="Nunito" pitchFamily="2" charset="0"/>
                <a:ea typeface="Times New Roman" panose="02020603050405020304" pitchFamily="18" charset="0"/>
                <a:cs typeface="Times New Roman" panose="02020603050405020304" pitchFamily="18" charset="0"/>
              </a:rPr>
              <a:t>)</a:t>
            </a:r>
          </a:p>
          <a:p>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u="sng" dirty="0">
                <a:solidFill>
                  <a:srgbClr val="024D69"/>
                </a:solidFill>
                <a:effectLst/>
                <a:latin typeface="Nunito" pitchFamily="2" charset="0"/>
                <a:ea typeface="Times New Roman" panose="02020603050405020304" pitchFamily="18" charset="0"/>
                <a:cs typeface="Times New Roman" panose="02020603050405020304" pitchFamily="18" charset="0"/>
                <a:hlinkClick r:id="rId5"/>
              </a:rPr>
              <a:t>discussion prompts for governors and trustees</a:t>
            </a:r>
            <a:r>
              <a:rPr lang="en-GB" sz="1800" dirty="0">
                <a:effectLst/>
                <a:latin typeface="Nunito" pitchFamily="2" charset="0"/>
                <a:ea typeface="Times New Roman" panose="02020603050405020304" pitchFamily="18" charset="0"/>
                <a:cs typeface="Times New Roman" panose="02020603050405020304" pitchFamily="18" charset="0"/>
              </a:rPr>
              <a:t>.</a:t>
            </a:r>
          </a:p>
          <a:p>
            <a:endParaRPr lang="en-GB" u="sng" dirty="0">
              <a:solidFill>
                <a:srgbClr val="024D69"/>
              </a:solidFill>
              <a:latin typeface="Nunito" pitchFamily="2" charset="0"/>
              <a:ea typeface="Times New Roman" panose="02020603050405020304" pitchFamily="18" charset="0"/>
              <a:cs typeface="Times New Roman" panose="02020603050405020304" pitchFamily="18" charset="0"/>
              <a:hlinkClick r:id="rId6"/>
            </a:endParaRPr>
          </a:p>
          <a:p>
            <a:r>
              <a:rPr lang="en-GB" sz="1800" u="sng" dirty="0">
                <a:solidFill>
                  <a:srgbClr val="024D69"/>
                </a:solidFill>
                <a:effectLst/>
                <a:latin typeface="Nunito" pitchFamily="2" charset="0"/>
                <a:ea typeface="Times New Roman" panose="02020603050405020304" pitchFamily="18" charset="0"/>
                <a:cs typeface="Times New Roman" panose="02020603050405020304" pitchFamily="18" charset="0"/>
                <a:hlinkClick r:id="rId6"/>
              </a:rPr>
              <a:t>Widening the Lens</a:t>
            </a:r>
            <a:endParaRPr lang="en-GB" sz="1800" u="sng" dirty="0">
              <a:solidFill>
                <a:srgbClr val="024D69"/>
              </a:solidFill>
              <a:effectLst/>
              <a:latin typeface="Nunito" pitchFamily="2" charset="0"/>
              <a:ea typeface="Times New Roman" panose="02020603050405020304" pitchFamily="18" charset="0"/>
              <a:cs typeface="Times New Roman" panose="02020603050405020304" pitchFamily="18" charset="0"/>
            </a:endParaRPr>
          </a:p>
          <a:p>
            <a:endParaRPr lang="en-GB" u="sng" dirty="0">
              <a:solidFill>
                <a:srgbClr val="024D69"/>
              </a:solidFill>
              <a:latin typeface="Nunito" pitchFamily="2" charset="0"/>
              <a:cs typeface="Times New Roman" panose="02020603050405020304" pitchFamily="18" charset="0"/>
            </a:endParaRPr>
          </a:p>
          <a:p>
            <a:r>
              <a:rPr lang="en-GB" sz="1800" i="1" u="sng" dirty="0">
                <a:solidFill>
                  <a:srgbClr val="024D69"/>
                </a:solidFill>
                <a:effectLst/>
                <a:latin typeface="Nunito" pitchFamily="2" charset="0"/>
                <a:ea typeface="Times New Roman" panose="02020603050405020304" pitchFamily="18" charset="0"/>
                <a:cs typeface="Times New Roman" panose="02020603050405020304" pitchFamily="18" charset="0"/>
                <a:hlinkClick r:id="rId7"/>
              </a:rPr>
              <a:t>Widening the lens on disadvantage</a:t>
            </a:r>
            <a:endParaRPr lang="en-GB" sz="1800" i="1" u="sng" dirty="0">
              <a:solidFill>
                <a:srgbClr val="024D69"/>
              </a:solidFill>
              <a:effectLst/>
              <a:latin typeface="Nunito" pitchFamily="2" charset="0"/>
              <a:ea typeface="Times New Roman" panose="02020603050405020304" pitchFamily="18" charset="0"/>
              <a:cs typeface="Times New Roman" panose="02020603050405020304" pitchFamily="18" charset="0"/>
            </a:endParaRPr>
          </a:p>
          <a:p>
            <a:endParaRPr lang="en-GB" i="1" u="sng" dirty="0">
              <a:solidFill>
                <a:srgbClr val="024D69"/>
              </a:solidFill>
              <a:latin typeface="Nunito" pitchFamily="2" charset="0"/>
              <a:cs typeface="Times New Roman" panose="02020603050405020304" pitchFamily="18" charset="0"/>
            </a:endParaRPr>
          </a:p>
          <a:p>
            <a:r>
              <a:rPr lang="en-GB" sz="1800" i="1" u="sng" dirty="0">
                <a:solidFill>
                  <a:srgbClr val="024D69"/>
                </a:solidFill>
                <a:effectLst/>
                <a:latin typeface="Nunito" pitchFamily="2" charset="0"/>
                <a:ea typeface="Times New Roman" panose="02020603050405020304" pitchFamily="18" charset="0"/>
                <a:cs typeface="Times New Roman" panose="02020603050405020304" pitchFamily="18" charset="0"/>
                <a:hlinkClick r:id="rId8"/>
              </a:rPr>
              <a:t>Poverty Toolkit</a:t>
            </a:r>
            <a:endParaRPr lang="en-GB" dirty="0"/>
          </a:p>
        </p:txBody>
      </p:sp>
    </p:spTree>
    <p:extLst>
      <p:ext uri="{BB962C8B-B14F-4D97-AF65-F5344CB8AC3E}">
        <p14:creationId xmlns:p14="http://schemas.microsoft.com/office/powerpoint/2010/main" val="3068889709"/>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D99047FA-3802-2E18-BADC-E6097CB676EE}"/>
              </a:ext>
            </a:extLst>
          </p:cNvPr>
          <p:cNvSpPr>
            <a:spLocks noGrp="1"/>
          </p:cNvSpPr>
          <p:nvPr>
            <p:ph type="subTitle" idx="1"/>
          </p:nvPr>
        </p:nvSpPr>
        <p:spPr/>
        <p:txBody>
          <a:bodyPr/>
          <a:lstStyle/>
          <a:p>
            <a:endParaRPr lang="en-GB"/>
          </a:p>
        </p:txBody>
      </p:sp>
      <p:sp>
        <p:nvSpPr>
          <p:cNvPr id="8" name="Text Placeholder 7">
            <a:extLst>
              <a:ext uri="{FF2B5EF4-FFF2-40B4-BE49-F238E27FC236}">
                <a16:creationId xmlns:a16="http://schemas.microsoft.com/office/drawing/2014/main" id="{216C9E31-2A29-6ABE-85EA-A869D3E2BB02}"/>
              </a:ext>
            </a:extLst>
          </p:cNvPr>
          <p:cNvSpPr>
            <a:spLocks noGrp="1"/>
          </p:cNvSpPr>
          <p:nvPr>
            <p:ph type="body" sz="quarter" idx="11"/>
          </p:nvPr>
        </p:nvSpPr>
        <p:spPr/>
        <p:txBody>
          <a:bodyPr/>
          <a:lstStyle/>
          <a:p>
            <a:endParaRPr lang="en-GB"/>
          </a:p>
        </p:txBody>
      </p:sp>
      <p:sp>
        <p:nvSpPr>
          <p:cNvPr id="5" name="Title 4">
            <a:extLst>
              <a:ext uri="{FF2B5EF4-FFF2-40B4-BE49-F238E27FC236}">
                <a16:creationId xmlns:a16="http://schemas.microsoft.com/office/drawing/2014/main" id="{C2AC370A-D3E4-7F1A-BABE-5D401FEB97B8}"/>
              </a:ext>
            </a:extLst>
          </p:cNvPr>
          <p:cNvSpPr>
            <a:spLocks noGrp="1"/>
          </p:cNvSpPr>
          <p:nvPr>
            <p:ph type="title"/>
          </p:nvPr>
        </p:nvSpPr>
        <p:spPr/>
        <p:txBody>
          <a:bodyPr/>
          <a:lstStyle/>
          <a:p>
            <a:endParaRPr lang="en-GB"/>
          </a:p>
        </p:txBody>
      </p:sp>
      <p:sp>
        <p:nvSpPr>
          <p:cNvPr id="7" name="TextBox 6">
            <a:extLst>
              <a:ext uri="{FF2B5EF4-FFF2-40B4-BE49-F238E27FC236}">
                <a16:creationId xmlns:a16="http://schemas.microsoft.com/office/drawing/2014/main" id="{4C91D1C5-4314-2E7A-8499-DC2787BE831D}"/>
              </a:ext>
            </a:extLst>
          </p:cNvPr>
          <p:cNvSpPr txBox="1"/>
          <p:nvPr/>
        </p:nvSpPr>
        <p:spPr>
          <a:xfrm>
            <a:off x="6208968" y="3126864"/>
            <a:ext cx="0" cy="0"/>
          </a:xfrm>
          <a:prstGeom prst="rect">
            <a:avLst/>
          </a:prstGeom>
        </p:spPr>
        <p:txBody>
          <a:bodyPr vert="horz" wrap="none" lIns="91440" tIns="45720" rIns="91440" bIns="45720" rtlCol="0" anchor="ctr" anchorCtr="1">
            <a:noAutofit/>
          </a:bodyPr>
          <a:lstStyle/>
          <a:p>
            <a:pPr algn="l"/>
            <a:endParaRPr lang="en-US" b="1" i="0" dirty="0">
              <a:latin typeface="Nunito Sans" pitchFamily="2" charset="0"/>
            </a:endParaRPr>
          </a:p>
        </p:txBody>
      </p:sp>
    </p:spTree>
    <p:extLst>
      <p:ext uri="{BB962C8B-B14F-4D97-AF65-F5344CB8AC3E}">
        <p14:creationId xmlns:p14="http://schemas.microsoft.com/office/powerpoint/2010/main" val="1754717804"/>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48532E9-338D-8D67-3FFA-82C685F7ACB5}"/>
              </a:ext>
            </a:extLst>
          </p:cNvPr>
          <p:cNvPicPr>
            <a:picLocks noGrp="1" noChangeAspect="1"/>
          </p:cNvPicPr>
          <p:nvPr>
            <p:ph sz="quarter" idx="10"/>
          </p:nvPr>
        </p:nvPicPr>
        <p:blipFill>
          <a:blip r:embed="rId3"/>
          <a:stretch>
            <a:fillRect/>
          </a:stretch>
        </p:blipFill>
        <p:spPr>
          <a:xfrm>
            <a:off x="6993461" y="2095127"/>
            <a:ext cx="3017197" cy="3784824"/>
          </a:xfrm>
          <a:ln w="76200">
            <a:solidFill>
              <a:srgbClr val="469091"/>
            </a:solidFill>
          </a:ln>
        </p:spPr>
      </p:pic>
      <p:sp>
        <p:nvSpPr>
          <p:cNvPr id="3" name="Title 2">
            <a:extLst>
              <a:ext uri="{FF2B5EF4-FFF2-40B4-BE49-F238E27FC236}">
                <a16:creationId xmlns:a16="http://schemas.microsoft.com/office/drawing/2014/main" id="{2672A6ED-5DDD-8C13-819D-E601147D795D}"/>
              </a:ext>
            </a:extLst>
          </p:cNvPr>
          <p:cNvSpPr>
            <a:spLocks noGrp="1"/>
          </p:cNvSpPr>
          <p:nvPr>
            <p:ph type="title"/>
          </p:nvPr>
        </p:nvSpPr>
        <p:spPr/>
        <p:txBody>
          <a:bodyPr/>
          <a:lstStyle/>
          <a:p>
            <a:r>
              <a:rPr lang="en-GB" dirty="0"/>
              <a:t>data</a:t>
            </a:r>
          </a:p>
        </p:txBody>
      </p:sp>
      <p:sp>
        <p:nvSpPr>
          <p:cNvPr id="6" name="TextBox 5">
            <a:extLst>
              <a:ext uri="{FF2B5EF4-FFF2-40B4-BE49-F238E27FC236}">
                <a16:creationId xmlns:a16="http://schemas.microsoft.com/office/drawing/2014/main" id="{42F77FBA-8DC3-BF4E-5453-3B75EBDF04E7}"/>
              </a:ext>
            </a:extLst>
          </p:cNvPr>
          <p:cNvSpPr txBox="1"/>
          <p:nvPr/>
        </p:nvSpPr>
        <p:spPr>
          <a:xfrm>
            <a:off x="7176120" y="2276872"/>
            <a:ext cx="2651880" cy="2448272"/>
          </a:xfrm>
          <a:prstGeom prst="rect">
            <a:avLst/>
          </a:prstGeom>
        </p:spPr>
        <p:txBody>
          <a:bodyPr vert="horz" wrap="square" lIns="91440" tIns="45720" rIns="91440" bIns="45720" rtlCol="0" anchor="ctr" anchorCtr="1">
            <a:noAutofit/>
          </a:bodyPr>
          <a:lstStyle/>
          <a:p>
            <a:pPr algn="l"/>
            <a:endParaRPr lang="en-GB" b="1" i="0" dirty="0">
              <a:latin typeface="Nunito Sans" pitchFamily="2" charset="77"/>
            </a:endParaRPr>
          </a:p>
        </p:txBody>
      </p:sp>
      <p:graphicFrame>
        <p:nvGraphicFramePr>
          <p:cNvPr id="9" name="Diagram 8">
            <a:extLst>
              <a:ext uri="{FF2B5EF4-FFF2-40B4-BE49-F238E27FC236}">
                <a16:creationId xmlns:a16="http://schemas.microsoft.com/office/drawing/2014/main" id="{F8CFA5D3-9628-02E1-B9D5-9AF0F02B2BD6}"/>
              </a:ext>
            </a:extLst>
          </p:cNvPr>
          <p:cNvGraphicFramePr/>
          <p:nvPr>
            <p:extLst>
              <p:ext uri="{D42A27DB-BD31-4B8C-83A1-F6EECF244321}">
                <p14:modId xmlns:p14="http://schemas.microsoft.com/office/powerpoint/2010/main" val="3275320331"/>
              </p:ext>
            </p:extLst>
          </p:nvPr>
        </p:nvGraphicFramePr>
        <p:xfrm>
          <a:off x="516166" y="1953791"/>
          <a:ext cx="6099716" cy="40674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52665854"/>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058D139-9CE5-A565-0C94-EBAF53A1E152}"/>
              </a:ext>
            </a:extLst>
          </p:cNvPr>
          <p:cNvPicPr>
            <a:picLocks noChangeAspect="1"/>
          </p:cNvPicPr>
          <p:nvPr/>
        </p:nvPicPr>
        <p:blipFill>
          <a:blip r:embed="rId3"/>
          <a:stretch>
            <a:fillRect/>
          </a:stretch>
        </p:blipFill>
        <p:spPr>
          <a:xfrm>
            <a:off x="6710592" y="1372748"/>
            <a:ext cx="5006340" cy="3414666"/>
          </a:xfrm>
          <a:prstGeom prst="rect">
            <a:avLst/>
          </a:prstGeom>
        </p:spPr>
      </p:pic>
      <p:pic>
        <p:nvPicPr>
          <p:cNvPr id="3" name="Picture 2">
            <a:extLst>
              <a:ext uri="{FF2B5EF4-FFF2-40B4-BE49-F238E27FC236}">
                <a16:creationId xmlns:a16="http://schemas.microsoft.com/office/drawing/2014/main" id="{D86D3B3C-7E45-BB09-D026-B4769DFF5F6E}"/>
              </a:ext>
            </a:extLst>
          </p:cNvPr>
          <p:cNvPicPr>
            <a:picLocks noChangeAspect="1"/>
          </p:cNvPicPr>
          <p:nvPr/>
        </p:nvPicPr>
        <p:blipFill>
          <a:blip r:embed="rId4"/>
          <a:stretch>
            <a:fillRect/>
          </a:stretch>
        </p:blipFill>
        <p:spPr>
          <a:xfrm>
            <a:off x="912026" y="1360976"/>
            <a:ext cx="5446243" cy="3414666"/>
          </a:xfrm>
          <a:prstGeom prst="rect">
            <a:avLst/>
          </a:prstGeom>
        </p:spPr>
      </p:pic>
      <p:sp>
        <p:nvSpPr>
          <p:cNvPr id="5" name="Content Placeholder 2">
            <a:extLst>
              <a:ext uri="{FF2B5EF4-FFF2-40B4-BE49-F238E27FC236}">
                <a16:creationId xmlns:a16="http://schemas.microsoft.com/office/drawing/2014/main" id="{C5354A7F-42F5-8A4A-43E0-FAEAE6711AC5}"/>
              </a:ext>
            </a:extLst>
          </p:cNvPr>
          <p:cNvSpPr>
            <a:spLocks noGrp="1"/>
          </p:cNvSpPr>
          <p:nvPr>
            <p:ph idx="1"/>
          </p:nvPr>
        </p:nvSpPr>
        <p:spPr>
          <a:xfrm>
            <a:off x="1055161" y="297790"/>
            <a:ext cx="10778875" cy="558474"/>
          </a:xfrm>
        </p:spPr>
        <p:txBody>
          <a:bodyPr/>
          <a:lstStyle/>
          <a:p>
            <a:pPr marL="0" indent="0">
              <a:buNone/>
            </a:pPr>
            <a:r>
              <a:rPr lang="en-GB" sz="3200" b="1">
                <a:solidFill>
                  <a:schemeClr val="tx2"/>
                </a:solidFill>
              </a:rPr>
              <a:t>DISADVANTAGED GAP AT EYFS:  % GLD</a:t>
            </a:r>
          </a:p>
          <a:p>
            <a:endParaRPr lang="en-GB" sz="3200" b="1">
              <a:solidFill>
                <a:schemeClr val="tx2"/>
              </a:solidFill>
            </a:endParaRPr>
          </a:p>
        </p:txBody>
      </p:sp>
      <p:sp>
        <p:nvSpPr>
          <p:cNvPr id="18" name="TextBox 17">
            <a:extLst>
              <a:ext uri="{FF2B5EF4-FFF2-40B4-BE49-F238E27FC236}">
                <a16:creationId xmlns:a16="http://schemas.microsoft.com/office/drawing/2014/main" id="{B99BA522-F219-A615-3B29-FD77A0280565}"/>
              </a:ext>
            </a:extLst>
          </p:cNvPr>
          <p:cNvSpPr txBox="1"/>
          <p:nvPr/>
        </p:nvSpPr>
        <p:spPr>
          <a:xfrm>
            <a:off x="1464950" y="934086"/>
            <a:ext cx="2117887" cy="461665"/>
          </a:xfrm>
          <a:prstGeom prst="rect">
            <a:avLst/>
          </a:prstGeom>
          <a:noFill/>
        </p:spPr>
        <p:txBody>
          <a:bodyPr wrap="none" rtlCol="0">
            <a:spAutoFit/>
          </a:bodyPr>
          <a:lstStyle/>
          <a:p>
            <a:r>
              <a:rPr lang="en-GB" sz="2400" b="1">
                <a:latin typeface="Nunito" pitchFamily="2" charset="0"/>
              </a:rPr>
              <a:t>Hertfordshire</a:t>
            </a:r>
          </a:p>
        </p:txBody>
      </p:sp>
      <p:sp>
        <p:nvSpPr>
          <p:cNvPr id="19" name="TextBox 18">
            <a:extLst>
              <a:ext uri="{FF2B5EF4-FFF2-40B4-BE49-F238E27FC236}">
                <a16:creationId xmlns:a16="http://schemas.microsoft.com/office/drawing/2014/main" id="{06CF2F1D-497F-FCD7-7F77-FC9EF5BA4138}"/>
              </a:ext>
            </a:extLst>
          </p:cNvPr>
          <p:cNvSpPr txBox="1"/>
          <p:nvPr/>
        </p:nvSpPr>
        <p:spPr>
          <a:xfrm>
            <a:off x="6780864" y="942105"/>
            <a:ext cx="1404552" cy="461665"/>
          </a:xfrm>
          <a:prstGeom prst="rect">
            <a:avLst/>
          </a:prstGeom>
          <a:noFill/>
        </p:spPr>
        <p:txBody>
          <a:bodyPr wrap="none" rtlCol="0">
            <a:spAutoFit/>
          </a:bodyPr>
          <a:lstStyle/>
          <a:p>
            <a:r>
              <a:rPr lang="en-GB" sz="2400" b="1" dirty="0">
                <a:latin typeface="Nunito" pitchFamily="2" charset="0"/>
              </a:rPr>
              <a:t>National</a:t>
            </a:r>
          </a:p>
        </p:txBody>
      </p:sp>
      <p:graphicFrame>
        <p:nvGraphicFramePr>
          <p:cNvPr id="21" name="Table 6">
            <a:extLst>
              <a:ext uri="{FF2B5EF4-FFF2-40B4-BE49-F238E27FC236}">
                <a16:creationId xmlns:a16="http://schemas.microsoft.com/office/drawing/2014/main" id="{CBCD26E2-D3E7-75F8-22A3-A8CF35074122}"/>
              </a:ext>
            </a:extLst>
          </p:cNvPr>
          <p:cNvGraphicFramePr>
            <a:graphicFrameLocks noGrp="1"/>
          </p:cNvGraphicFramePr>
          <p:nvPr/>
        </p:nvGraphicFramePr>
        <p:xfrm>
          <a:off x="131399" y="5158488"/>
          <a:ext cx="6120000" cy="152328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36061856"/>
                    </a:ext>
                  </a:extLst>
                </a:gridCol>
                <a:gridCol w="936000">
                  <a:extLst>
                    <a:ext uri="{9D8B030D-6E8A-4147-A177-3AD203B41FA5}">
                      <a16:colId xmlns:a16="http://schemas.microsoft.com/office/drawing/2014/main" val="3377054529"/>
                    </a:ext>
                  </a:extLst>
                </a:gridCol>
                <a:gridCol w="936000">
                  <a:extLst>
                    <a:ext uri="{9D8B030D-6E8A-4147-A177-3AD203B41FA5}">
                      <a16:colId xmlns:a16="http://schemas.microsoft.com/office/drawing/2014/main" val="1151712630"/>
                    </a:ext>
                  </a:extLst>
                </a:gridCol>
                <a:gridCol w="936000">
                  <a:extLst>
                    <a:ext uri="{9D8B030D-6E8A-4147-A177-3AD203B41FA5}">
                      <a16:colId xmlns:a16="http://schemas.microsoft.com/office/drawing/2014/main" val="4168691102"/>
                    </a:ext>
                  </a:extLst>
                </a:gridCol>
                <a:gridCol w="936000">
                  <a:extLst>
                    <a:ext uri="{9D8B030D-6E8A-4147-A177-3AD203B41FA5}">
                      <a16:colId xmlns:a16="http://schemas.microsoft.com/office/drawing/2014/main" val="3973393274"/>
                    </a:ext>
                  </a:extLst>
                </a:gridCol>
                <a:gridCol w="936000">
                  <a:extLst>
                    <a:ext uri="{9D8B030D-6E8A-4147-A177-3AD203B41FA5}">
                      <a16:colId xmlns:a16="http://schemas.microsoft.com/office/drawing/2014/main" val="3703163353"/>
                    </a:ext>
                  </a:extLst>
                </a:gridCol>
              </a:tblGrid>
              <a:tr h="396000">
                <a:tc>
                  <a:txBody>
                    <a:bodyPr/>
                    <a:lstStyle/>
                    <a:p>
                      <a:pPr algn="ctr"/>
                      <a:r>
                        <a:rPr lang="en-GB" sz="1800" b="1">
                          <a:solidFill>
                            <a:srgbClr val="006600"/>
                          </a:solidFill>
                          <a:latin typeface="Nunito Sans" pitchFamily="2" charset="0"/>
                        </a:rPr>
                        <a:t>Non-FSM6</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006600"/>
                          </a:solidFill>
                          <a:effectLst/>
                          <a:latin typeface="Nunito" pitchFamily="2" charset="0"/>
                          <a:ea typeface="+mn-ea"/>
                          <a:cs typeface="+mn-cs"/>
                        </a:rPr>
                        <a:t>74%</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006600"/>
                          </a:solidFill>
                          <a:effectLst/>
                          <a:latin typeface="Nunito" pitchFamily="2" charset="0"/>
                          <a:ea typeface="+mn-ea"/>
                          <a:cs typeface="+mn-cs"/>
                        </a:rPr>
                        <a:t>75%</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006600"/>
                          </a:solidFill>
                          <a:effectLst/>
                          <a:latin typeface="Nunito" pitchFamily="2" charset="0"/>
                          <a:ea typeface="+mn-ea"/>
                          <a:cs typeface="+mn-cs"/>
                        </a:rPr>
                        <a:t>76%</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006600"/>
                          </a:solidFill>
                          <a:effectLst/>
                          <a:latin typeface="Nunito" pitchFamily="2" charset="0"/>
                          <a:ea typeface="+mn-ea"/>
                          <a:cs typeface="+mn-cs"/>
                        </a:rPr>
                        <a:t>68%</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006600"/>
                          </a:solidFill>
                          <a:effectLst/>
                          <a:latin typeface="Nunito" pitchFamily="2" charset="0"/>
                          <a:ea typeface="+mn-ea"/>
                          <a:cs typeface="+mn-cs"/>
                        </a:rPr>
                        <a:t>71%</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1881448"/>
                  </a:ext>
                </a:extLst>
              </a:tr>
              <a:tr h="396000">
                <a:tc>
                  <a:txBody>
                    <a:bodyPr/>
                    <a:lstStyle/>
                    <a:p>
                      <a:pPr algn="ctr"/>
                      <a:r>
                        <a:rPr lang="en-GB" sz="1800" b="1">
                          <a:solidFill>
                            <a:srgbClr val="FF0000"/>
                          </a:solidFill>
                          <a:latin typeface="Nunito Sans" pitchFamily="2" charset="0"/>
                        </a:rPr>
                        <a:t>FSM6</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dirty="0">
                          <a:solidFill>
                            <a:srgbClr val="FF0000"/>
                          </a:solidFill>
                          <a:effectLst/>
                          <a:latin typeface="Nunito" pitchFamily="2" charset="0"/>
                          <a:ea typeface="+mn-ea"/>
                          <a:cs typeface="+mn-cs"/>
                        </a:rPr>
                        <a:t>53%</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FF0000"/>
                          </a:solidFill>
                          <a:effectLst/>
                          <a:latin typeface="Nunito" pitchFamily="2" charset="0"/>
                          <a:ea typeface="+mn-ea"/>
                          <a:cs typeface="+mn-cs"/>
                        </a:rPr>
                        <a:t>52%</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FF0000"/>
                          </a:solidFill>
                          <a:effectLst/>
                          <a:latin typeface="Nunito" pitchFamily="2" charset="0"/>
                          <a:ea typeface="+mn-ea"/>
                          <a:cs typeface="+mn-cs"/>
                        </a:rPr>
                        <a:t>51%</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FF0000"/>
                          </a:solidFill>
                          <a:effectLst/>
                          <a:latin typeface="Nunito" pitchFamily="2" charset="0"/>
                          <a:ea typeface="+mn-ea"/>
                          <a:cs typeface="+mn-cs"/>
                        </a:rPr>
                        <a:t>42%</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FF0000"/>
                          </a:solidFill>
                          <a:effectLst/>
                          <a:latin typeface="Nunito" pitchFamily="2" charset="0"/>
                          <a:ea typeface="+mn-ea"/>
                          <a:cs typeface="+mn-cs"/>
                        </a:rPr>
                        <a:t>46%</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844335"/>
                  </a:ext>
                </a:extLst>
              </a:tr>
              <a:tr h="396000">
                <a:tc>
                  <a:txBody>
                    <a:bodyPr/>
                    <a:lstStyle/>
                    <a:p>
                      <a:pPr algn="ctr"/>
                      <a:r>
                        <a:rPr lang="en-GB" sz="1800" b="1">
                          <a:solidFill>
                            <a:schemeClr val="tx1"/>
                          </a:solidFill>
                          <a:latin typeface="Nunito Sans" pitchFamily="2" charset="0"/>
                        </a:rPr>
                        <a:t>‘Gap’ (ppt)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dirty="0">
                          <a:solidFill>
                            <a:srgbClr val="000000"/>
                          </a:solidFill>
                          <a:effectLst/>
                          <a:latin typeface="Nunito" pitchFamily="2" charset="0"/>
                          <a:ea typeface="+mn-ea"/>
                          <a:cs typeface="+mn-cs"/>
                        </a:rPr>
                        <a:t>–21</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000000"/>
                          </a:solidFill>
                          <a:effectLst/>
                          <a:latin typeface="Nunito" pitchFamily="2" charset="0"/>
                          <a:ea typeface="+mn-ea"/>
                          <a:cs typeface="+mn-cs"/>
                        </a:rPr>
                        <a:t>–23</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000000"/>
                          </a:solidFill>
                          <a:effectLst/>
                          <a:latin typeface="Nunito" pitchFamily="2" charset="0"/>
                          <a:ea typeface="+mn-ea"/>
                          <a:cs typeface="+mn-cs"/>
                        </a:rPr>
                        <a:t>–24</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000000"/>
                          </a:solidFill>
                          <a:effectLst/>
                          <a:latin typeface="Nunito" pitchFamily="2" charset="0"/>
                          <a:ea typeface="+mn-ea"/>
                          <a:cs typeface="+mn-cs"/>
                        </a:rPr>
                        <a:t>–26</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dirty="0">
                          <a:solidFill>
                            <a:srgbClr val="000000"/>
                          </a:solidFill>
                          <a:effectLst/>
                          <a:latin typeface="Nunito" pitchFamily="2" charset="0"/>
                          <a:ea typeface="+mn-ea"/>
                          <a:cs typeface="+mn-cs"/>
                        </a:rPr>
                        <a:t>–25</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1595010"/>
                  </a:ext>
                </a:extLst>
              </a:tr>
              <a:tr h="324000">
                <a:tc>
                  <a:txBody>
                    <a:bodyPr/>
                    <a:lstStyle/>
                    <a:p>
                      <a:pPr algn="ctr"/>
                      <a:r>
                        <a:rPr lang="en-GB" sz="1600" b="0" dirty="0">
                          <a:solidFill>
                            <a:schemeClr val="tx1"/>
                          </a:solidFill>
                          <a:latin typeface="Nunito Sans" pitchFamily="2" charset="0"/>
                        </a:rPr>
                        <a:t>% FSM</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endParaRPr lang="en-GB" sz="1600" b="0" i="0" u="none" strike="noStrike" kern="1200" dirty="0">
                        <a:solidFill>
                          <a:schemeClr val="tx1"/>
                        </a:solidFill>
                        <a:effectLst/>
                        <a:latin typeface="Nunito" pitchFamily="2" charset="0"/>
                        <a:ea typeface="+mn-ea"/>
                        <a:cs typeface="+mn-cs"/>
                      </a:endParaRP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endParaRPr lang="en-GB" sz="1600" b="0" i="0" u="none" strike="noStrike" kern="1200" dirty="0">
                        <a:solidFill>
                          <a:schemeClr val="tx1"/>
                        </a:solidFill>
                        <a:effectLst/>
                        <a:latin typeface="Nunito" pitchFamily="2" charset="0"/>
                        <a:ea typeface="+mn-ea"/>
                        <a:cs typeface="+mn-cs"/>
                      </a:endParaRP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600" b="0" i="0" u="none" strike="noStrike" kern="1200" dirty="0">
                          <a:solidFill>
                            <a:schemeClr val="tx1"/>
                          </a:solidFill>
                          <a:effectLst/>
                          <a:latin typeface="Nunito" pitchFamily="2" charset="0"/>
                          <a:ea typeface="+mn-ea"/>
                          <a:cs typeface="+mn-cs"/>
                        </a:rPr>
                        <a:t>9.1%</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600" b="0" i="0" u="none" strike="noStrike" kern="1200" dirty="0">
                          <a:solidFill>
                            <a:schemeClr val="tx1"/>
                          </a:solidFill>
                          <a:effectLst/>
                          <a:latin typeface="Nunito" pitchFamily="2" charset="0"/>
                          <a:ea typeface="+mn-ea"/>
                          <a:cs typeface="+mn-cs"/>
                        </a:rPr>
                        <a:t>11.6%</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600" b="0" i="0" u="none" strike="noStrike" kern="1200" dirty="0">
                          <a:solidFill>
                            <a:schemeClr val="tx1"/>
                          </a:solidFill>
                          <a:effectLst/>
                          <a:latin typeface="Nunito" pitchFamily="2" charset="0"/>
                          <a:ea typeface="+mn-ea"/>
                          <a:cs typeface="+mn-cs"/>
                        </a:rPr>
                        <a:t>11.4%</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066263"/>
                  </a:ext>
                </a:extLst>
              </a:tr>
            </a:tbl>
          </a:graphicData>
        </a:graphic>
      </p:graphicFrame>
      <p:sp>
        <p:nvSpPr>
          <p:cNvPr id="22" name="TextBox 21">
            <a:extLst>
              <a:ext uri="{FF2B5EF4-FFF2-40B4-BE49-F238E27FC236}">
                <a16:creationId xmlns:a16="http://schemas.microsoft.com/office/drawing/2014/main" id="{2DA49E4D-6734-2D68-FD8C-DE2FF028DEDF}"/>
              </a:ext>
            </a:extLst>
          </p:cNvPr>
          <p:cNvSpPr txBox="1"/>
          <p:nvPr/>
        </p:nvSpPr>
        <p:spPr>
          <a:xfrm>
            <a:off x="1481769" y="4787565"/>
            <a:ext cx="1763624" cy="369332"/>
          </a:xfrm>
          <a:prstGeom prst="rect">
            <a:avLst/>
          </a:prstGeom>
          <a:noFill/>
        </p:spPr>
        <p:txBody>
          <a:bodyPr wrap="none" rtlCol="0">
            <a:spAutoFit/>
          </a:bodyPr>
          <a:lstStyle/>
          <a:p>
            <a:r>
              <a:rPr lang="en-GB" b="1" dirty="0">
                <a:latin typeface="Nunito Sans" pitchFamily="2" charset="0"/>
              </a:rPr>
              <a:t>% GLD (Herts)</a:t>
            </a:r>
          </a:p>
        </p:txBody>
      </p:sp>
      <p:graphicFrame>
        <p:nvGraphicFramePr>
          <p:cNvPr id="23" name="Table 6">
            <a:extLst>
              <a:ext uri="{FF2B5EF4-FFF2-40B4-BE49-F238E27FC236}">
                <a16:creationId xmlns:a16="http://schemas.microsoft.com/office/drawing/2014/main" id="{A6E3D6A1-BA9D-BD2F-D6EF-54E91335DC7E}"/>
              </a:ext>
            </a:extLst>
          </p:cNvPr>
          <p:cNvGraphicFramePr>
            <a:graphicFrameLocks noGrp="1"/>
          </p:cNvGraphicFramePr>
          <p:nvPr/>
        </p:nvGraphicFramePr>
        <p:xfrm>
          <a:off x="6895028" y="5175598"/>
          <a:ext cx="4680000" cy="1512000"/>
        </p:xfrm>
        <a:graphic>
          <a:graphicData uri="http://schemas.openxmlformats.org/drawingml/2006/table">
            <a:tbl>
              <a:tblPr firstRow="1" bandRow="1">
                <a:tableStyleId>{5C22544A-7EE6-4342-B048-85BDC9FD1C3A}</a:tableStyleId>
              </a:tblPr>
              <a:tblGrid>
                <a:gridCol w="936000">
                  <a:extLst>
                    <a:ext uri="{9D8B030D-6E8A-4147-A177-3AD203B41FA5}">
                      <a16:colId xmlns:a16="http://schemas.microsoft.com/office/drawing/2014/main" val="3377054529"/>
                    </a:ext>
                  </a:extLst>
                </a:gridCol>
                <a:gridCol w="936000">
                  <a:extLst>
                    <a:ext uri="{9D8B030D-6E8A-4147-A177-3AD203B41FA5}">
                      <a16:colId xmlns:a16="http://schemas.microsoft.com/office/drawing/2014/main" val="1151712630"/>
                    </a:ext>
                  </a:extLst>
                </a:gridCol>
                <a:gridCol w="936000">
                  <a:extLst>
                    <a:ext uri="{9D8B030D-6E8A-4147-A177-3AD203B41FA5}">
                      <a16:colId xmlns:a16="http://schemas.microsoft.com/office/drawing/2014/main" val="4168691102"/>
                    </a:ext>
                  </a:extLst>
                </a:gridCol>
                <a:gridCol w="936000">
                  <a:extLst>
                    <a:ext uri="{9D8B030D-6E8A-4147-A177-3AD203B41FA5}">
                      <a16:colId xmlns:a16="http://schemas.microsoft.com/office/drawing/2014/main" val="2234326768"/>
                    </a:ext>
                  </a:extLst>
                </a:gridCol>
                <a:gridCol w="936000">
                  <a:extLst>
                    <a:ext uri="{9D8B030D-6E8A-4147-A177-3AD203B41FA5}">
                      <a16:colId xmlns:a16="http://schemas.microsoft.com/office/drawing/2014/main" val="3329515516"/>
                    </a:ext>
                  </a:extLst>
                </a:gridCol>
              </a:tblGrid>
              <a:tr h="396000">
                <a:tc>
                  <a:txBody>
                    <a:bodyPr/>
                    <a:lstStyle/>
                    <a:p>
                      <a:pPr algn="ctr" fontAlgn="b"/>
                      <a:r>
                        <a:rPr lang="en-GB" sz="1800" b="1" i="0" u="none" strike="noStrike" kern="1200">
                          <a:solidFill>
                            <a:srgbClr val="006600"/>
                          </a:solidFill>
                          <a:effectLst/>
                          <a:latin typeface="Nunito" pitchFamily="2" charset="0"/>
                          <a:ea typeface="+mn-ea"/>
                          <a:cs typeface="+mn-cs"/>
                        </a:rPr>
                        <a:t>73%</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006600"/>
                          </a:solidFill>
                          <a:effectLst/>
                          <a:latin typeface="Nunito" pitchFamily="2" charset="0"/>
                          <a:ea typeface="+mn-ea"/>
                          <a:cs typeface="+mn-cs"/>
                        </a:rPr>
                        <a:t>74%</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006600"/>
                          </a:solidFill>
                          <a:effectLst/>
                          <a:latin typeface="Nunito" pitchFamily="2" charset="0"/>
                          <a:ea typeface="+mn-ea"/>
                          <a:cs typeface="+mn-cs"/>
                        </a:rPr>
                        <a:t>75%</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006600"/>
                          </a:solidFill>
                          <a:effectLst/>
                          <a:latin typeface="Nunito" pitchFamily="2" charset="0"/>
                          <a:ea typeface="+mn-ea"/>
                          <a:cs typeface="+mn-cs"/>
                        </a:rPr>
                        <a:t>69%</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006600"/>
                          </a:solidFill>
                          <a:effectLst/>
                          <a:latin typeface="Nunito" pitchFamily="2" charset="0"/>
                          <a:ea typeface="+mn-ea"/>
                          <a:cs typeface="+mn-cs"/>
                        </a:rPr>
                        <a:t>71%</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1881448"/>
                  </a:ext>
                </a:extLst>
              </a:tr>
              <a:tr h="396000">
                <a:tc>
                  <a:txBody>
                    <a:bodyPr/>
                    <a:lstStyle/>
                    <a:p>
                      <a:pPr algn="ctr" fontAlgn="b"/>
                      <a:r>
                        <a:rPr lang="en-GB" sz="1800" b="1" i="0" u="none" strike="noStrike" kern="1200" dirty="0">
                          <a:solidFill>
                            <a:srgbClr val="FF0000"/>
                          </a:solidFill>
                          <a:effectLst/>
                          <a:latin typeface="Nunito" pitchFamily="2" charset="0"/>
                          <a:ea typeface="+mn-ea"/>
                          <a:cs typeface="+mn-cs"/>
                        </a:rPr>
                        <a:t>56%</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FF0000"/>
                          </a:solidFill>
                          <a:effectLst/>
                          <a:latin typeface="Nunito" pitchFamily="2" charset="0"/>
                          <a:ea typeface="+mn-ea"/>
                          <a:cs typeface="+mn-cs"/>
                        </a:rPr>
                        <a:t>57%</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FF0000"/>
                          </a:solidFill>
                          <a:effectLst/>
                          <a:latin typeface="Nunito" pitchFamily="2" charset="0"/>
                          <a:ea typeface="+mn-ea"/>
                          <a:cs typeface="+mn-cs"/>
                        </a:rPr>
                        <a:t>56%</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FF0000"/>
                          </a:solidFill>
                          <a:effectLst/>
                          <a:latin typeface="Nunito" pitchFamily="2" charset="0"/>
                          <a:ea typeface="+mn-ea"/>
                          <a:cs typeface="+mn-cs"/>
                        </a:rPr>
                        <a:t>49%</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FF0000"/>
                          </a:solidFill>
                          <a:effectLst/>
                          <a:latin typeface="Nunito" pitchFamily="2" charset="0"/>
                          <a:ea typeface="+mn-ea"/>
                          <a:cs typeface="+mn-cs"/>
                        </a:rPr>
                        <a:t>52%</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844335"/>
                  </a:ext>
                </a:extLst>
              </a:tr>
              <a:tr h="396000">
                <a:tc>
                  <a:txBody>
                    <a:bodyPr/>
                    <a:lstStyle/>
                    <a:p>
                      <a:pPr algn="ctr" fontAlgn="b"/>
                      <a:r>
                        <a:rPr lang="en-GB" sz="1800" b="1" i="0" u="none" strike="noStrike" kern="1200" dirty="0">
                          <a:solidFill>
                            <a:srgbClr val="000000"/>
                          </a:solidFill>
                          <a:effectLst/>
                          <a:latin typeface="Nunito" pitchFamily="2" charset="0"/>
                          <a:ea typeface="+mn-ea"/>
                          <a:cs typeface="+mn-cs"/>
                        </a:rPr>
                        <a:t>–17</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000000"/>
                          </a:solidFill>
                          <a:effectLst/>
                          <a:latin typeface="Nunito" pitchFamily="2" charset="0"/>
                          <a:ea typeface="+mn-ea"/>
                          <a:cs typeface="+mn-cs"/>
                        </a:rPr>
                        <a:t>–17</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000000"/>
                          </a:solidFill>
                          <a:effectLst/>
                          <a:latin typeface="Nunito" pitchFamily="2" charset="0"/>
                          <a:ea typeface="+mn-ea"/>
                          <a:cs typeface="+mn-cs"/>
                        </a:rPr>
                        <a:t>–18</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000000"/>
                          </a:solidFill>
                          <a:effectLst/>
                          <a:latin typeface="Nunito" pitchFamily="2" charset="0"/>
                          <a:ea typeface="+mn-ea"/>
                          <a:cs typeface="+mn-cs"/>
                        </a:rPr>
                        <a:t>–20</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dirty="0">
                          <a:solidFill>
                            <a:srgbClr val="000000"/>
                          </a:solidFill>
                          <a:effectLst/>
                          <a:latin typeface="Nunito" pitchFamily="2" charset="0"/>
                          <a:ea typeface="+mn-ea"/>
                          <a:cs typeface="+mn-cs"/>
                        </a:rPr>
                        <a:t>–19</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8464814"/>
                  </a:ext>
                </a:extLst>
              </a:tr>
              <a:tr h="324000">
                <a:tc>
                  <a:txBody>
                    <a:bodyPr/>
                    <a:lstStyle/>
                    <a:p>
                      <a:pPr algn="ctr" fontAlgn="b"/>
                      <a:endParaRPr lang="en-GB" sz="1600" b="0" i="0" u="none" strike="noStrike" kern="1200" dirty="0">
                        <a:solidFill>
                          <a:schemeClr val="tx1"/>
                        </a:solidFill>
                        <a:effectLst/>
                        <a:latin typeface="Nunito" pitchFamily="2" charset="0"/>
                        <a:ea typeface="+mn-ea"/>
                        <a:cs typeface="+mn-cs"/>
                      </a:endParaRP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endParaRPr lang="en-GB" sz="1600" b="0" i="0" u="none" strike="noStrike" kern="1200" dirty="0">
                        <a:solidFill>
                          <a:schemeClr val="tx1"/>
                        </a:solidFill>
                        <a:effectLst/>
                        <a:latin typeface="Nunito" pitchFamily="2" charset="0"/>
                        <a:ea typeface="+mn-ea"/>
                        <a:cs typeface="+mn-cs"/>
                      </a:endParaRP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600" b="0" i="0" u="none" strike="noStrike" kern="1200" dirty="0">
                          <a:solidFill>
                            <a:schemeClr val="tx1"/>
                          </a:solidFill>
                          <a:effectLst/>
                          <a:latin typeface="Nunito" pitchFamily="2" charset="0"/>
                          <a:ea typeface="+mn-ea"/>
                          <a:cs typeface="+mn-cs"/>
                        </a:rPr>
                        <a:t>14.2%</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600" b="0" i="0" u="none" strike="noStrike" kern="1200" dirty="0">
                          <a:solidFill>
                            <a:schemeClr val="tx1"/>
                          </a:solidFill>
                          <a:effectLst/>
                          <a:latin typeface="Nunito" pitchFamily="2" charset="0"/>
                          <a:ea typeface="+mn-ea"/>
                          <a:cs typeface="+mn-cs"/>
                        </a:rPr>
                        <a:t>18.3%</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600" b="0" i="0" u="none" strike="noStrike" kern="1200" dirty="0">
                          <a:solidFill>
                            <a:schemeClr val="tx1"/>
                          </a:solidFill>
                          <a:effectLst/>
                          <a:latin typeface="Nunito" pitchFamily="2" charset="0"/>
                          <a:ea typeface="+mn-ea"/>
                          <a:cs typeface="+mn-cs"/>
                        </a:rPr>
                        <a:t>17.5%</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5271712"/>
                  </a:ext>
                </a:extLst>
              </a:tr>
            </a:tbl>
          </a:graphicData>
        </a:graphic>
      </p:graphicFrame>
      <p:sp>
        <p:nvSpPr>
          <p:cNvPr id="6" name="TextBox 5">
            <a:extLst>
              <a:ext uri="{FF2B5EF4-FFF2-40B4-BE49-F238E27FC236}">
                <a16:creationId xmlns:a16="http://schemas.microsoft.com/office/drawing/2014/main" id="{4AEC98CC-F248-7C05-E673-B6710EBD5522}"/>
              </a:ext>
            </a:extLst>
          </p:cNvPr>
          <p:cNvSpPr txBox="1"/>
          <p:nvPr/>
        </p:nvSpPr>
        <p:spPr>
          <a:xfrm>
            <a:off x="6781214" y="4787414"/>
            <a:ext cx="2085827" cy="369332"/>
          </a:xfrm>
          <a:prstGeom prst="rect">
            <a:avLst/>
          </a:prstGeom>
          <a:noFill/>
        </p:spPr>
        <p:txBody>
          <a:bodyPr wrap="none" rtlCol="0">
            <a:spAutoFit/>
          </a:bodyPr>
          <a:lstStyle/>
          <a:p>
            <a:r>
              <a:rPr lang="en-GB" b="1" dirty="0">
                <a:latin typeface="Nunito Sans" pitchFamily="2" charset="0"/>
              </a:rPr>
              <a:t>% GLD (National)</a:t>
            </a:r>
          </a:p>
        </p:txBody>
      </p:sp>
      <p:sp>
        <p:nvSpPr>
          <p:cNvPr id="16" name="TextBox 15">
            <a:extLst>
              <a:ext uri="{FF2B5EF4-FFF2-40B4-BE49-F238E27FC236}">
                <a16:creationId xmlns:a16="http://schemas.microsoft.com/office/drawing/2014/main" id="{0E8E69DF-0BFC-06BD-4090-0F041A49F648}"/>
              </a:ext>
            </a:extLst>
          </p:cNvPr>
          <p:cNvSpPr txBox="1"/>
          <p:nvPr/>
        </p:nvSpPr>
        <p:spPr>
          <a:xfrm>
            <a:off x="5068250" y="1825184"/>
            <a:ext cx="1338828" cy="369332"/>
          </a:xfrm>
          <a:prstGeom prst="rect">
            <a:avLst/>
          </a:prstGeom>
          <a:noFill/>
        </p:spPr>
        <p:txBody>
          <a:bodyPr wrap="none" rtlCol="0">
            <a:spAutoFit/>
          </a:bodyPr>
          <a:lstStyle/>
          <a:p>
            <a:r>
              <a:rPr lang="en-GB" b="1" dirty="0">
                <a:solidFill>
                  <a:srgbClr val="006600"/>
                </a:solidFill>
                <a:latin typeface="Nunito Sans" pitchFamily="2" charset="0"/>
              </a:rPr>
              <a:t>Non-FSM6</a:t>
            </a:r>
          </a:p>
        </p:txBody>
      </p:sp>
      <p:sp>
        <p:nvSpPr>
          <p:cNvPr id="17" name="TextBox 16">
            <a:extLst>
              <a:ext uri="{FF2B5EF4-FFF2-40B4-BE49-F238E27FC236}">
                <a16:creationId xmlns:a16="http://schemas.microsoft.com/office/drawing/2014/main" id="{0B0A1135-AE87-5D43-045A-FECBFF5D6C59}"/>
              </a:ext>
            </a:extLst>
          </p:cNvPr>
          <p:cNvSpPr txBox="1"/>
          <p:nvPr/>
        </p:nvSpPr>
        <p:spPr>
          <a:xfrm>
            <a:off x="10378104" y="1793285"/>
            <a:ext cx="1338828" cy="369332"/>
          </a:xfrm>
          <a:prstGeom prst="rect">
            <a:avLst/>
          </a:prstGeom>
          <a:noFill/>
        </p:spPr>
        <p:txBody>
          <a:bodyPr wrap="none" rtlCol="0">
            <a:spAutoFit/>
          </a:bodyPr>
          <a:lstStyle/>
          <a:p>
            <a:r>
              <a:rPr lang="en-GB" b="1" dirty="0">
                <a:solidFill>
                  <a:srgbClr val="006600"/>
                </a:solidFill>
                <a:latin typeface="Nunito Sans" pitchFamily="2" charset="0"/>
              </a:rPr>
              <a:t>Non-FSM6</a:t>
            </a:r>
          </a:p>
        </p:txBody>
      </p:sp>
      <p:sp>
        <p:nvSpPr>
          <p:cNvPr id="24" name="TextBox 23">
            <a:extLst>
              <a:ext uri="{FF2B5EF4-FFF2-40B4-BE49-F238E27FC236}">
                <a16:creationId xmlns:a16="http://schemas.microsoft.com/office/drawing/2014/main" id="{1D34C1E6-FD6A-70BD-C7CC-4E181B76D196}"/>
              </a:ext>
            </a:extLst>
          </p:cNvPr>
          <p:cNvSpPr txBox="1"/>
          <p:nvPr/>
        </p:nvSpPr>
        <p:spPr>
          <a:xfrm>
            <a:off x="10650658" y="3110910"/>
            <a:ext cx="798617" cy="369332"/>
          </a:xfrm>
          <a:prstGeom prst="rect">
            <a:avLst/>
          </a:prstGeom>
          <a:noFill/>
        </p:spPr>
        <p:txBody>
          <a:bodyPr wrap="none" rtlCol="0">
            <a:spAutoFit/>
          </a:bodyPr>
          <a:lstStyle/>
          <a:p>
            <a:r>
              <a:rPr lang="en-GB" b="1" dirty="0">
                <a:solidFill>
                  <a:srgbClr val="FF0000"/>
                </a:solidFill>
                <a:latin typeface="Nunito Sans" pitchFamily="2" charset="0"/>
              </a:rPr>
              <a:t>FSM6</a:t>
            </a:r>
          </a:p>
        </p:txBody>
      </p:sp>
      <p:sp>
        <p:nvSpPr>
          <p:cNvPr id="26" name="TextBox 25">
            <a:extLst>
              <a:ext uri="{FF2B5EF4-FFF2-40B4-BE49-F238E27FC236}">
                <a16:creationId xmlns:a16="http://schemas.microsoft.com/office/drawing/2014/main" id="{F2A5A975-F727-DC4C-B37C-21C17480B656}"/>
              </a:ext>
            </a:extLst>
          </p:cNvPr>
          <p:cNvSpPr txBox="1"/>
          <p:nvPr/>
        </p:nvSpPr>
        <p:spPr>
          <a:xfrm>
            <a:off x="5342642" y="3545147"/>
            <a:ext cx="798617" cy="369332"/>
          </a:xfrm>
          <a:prstGeom prst="rect">
            <a:avLst/>
          </a:prstGeom>
          <a:noFill/>
        </p:spPr>
        <p:txBody>
          <a:bodyPr wrap="none" rtlCol="0">
            <a:spAutoFit/>
          </a:bodyPr>
          <a:lstStyle/>
          <a:p>
            <a:r>
              <a:rPr lang="en-GB" b="1" dirty="0">
                <a:solidFill>
                  <a:srgbClr val="FF0000"/>
                </a:solidFill>
                <a:latin typeface="Nunito Sans" pitchFamily="2" charset="0"/>
              </a:rPr>
              <a:t>FSM6</a:t>
            </a:r>
          </a:p>
        </p:txBody>
      </p:sp>
      <p:sp>
        <p:nvSpPr>
          <p:cNvPr id="2" name="TextBox 1">
            <a:extLst>
              <a:ext uri="{FF2B5EF4-FFF2-40B4-BE49-F238E27FC236}">
                <a16:creationId xmlns:a16="http://schemas.microsoft.com/office/drawing/2014/main" id="{1B47D9F4-4672-39F6-B1CB-B366E7D1CE98}"/>
              </a:ext>
            </a:extLst>
          </p:cNvPr>
          <p:cNvSpPr txBox="1"/>
          <p:nvPr/>
        </p:nvSpPr>
        <p:spPr>
          <a:xfrm rot="16200000">
            <a:off x="-1076685" y="2485532"/>
            <a:ext cx="3047127" cy="646331"/>
          </a:xfrm>
          <a:prstGeom prst="rect">
            <a:avLst/>
          </a:prstGeom>
          <a:noFill/>
        </p:spPr>
        <p:txBody>
          <a:bodyPr wrap="square" rtlCol="0">
            <a:spAutoFit/>
          </a:bodyPr>
          <a:lstStyle/>
          <a:p>
            <a:pPr algn="ctr"/>
            <a:r>
              <a:rPr lang="en-GB" dirty="0">
                <a:latin typeface="Nunito" pitchFamily="2" charset="0"/>
              </a:rPr>
              <a:t>% of pupils showing  good level of development</a:t>
            </a:r>
          </a:p>
        </p:txBody>
      </p:sp>
    </p:spTree>
    <p:extLst>
      <p:ext uri="{BB962C8B-B14F-4D97-AF65-F5344CB8AC3E}">
        <p14:creationId xmlns:p14="http://schemas.microsoft.com/office/powerpoint/2010/main" val="39582622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par>
                                <p:cTn id="12" presetID="10" presetClass="entr" presetSubtype="0" fill="hold" nodeType="withEffect">
                                  <p:stCondLst>
                                    <p:cond delay="25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par>
                                <p:cTn id="18" presetID="10" presetClass="entr" presetSubtype="0" fill="hold" grpId="0" nodeType="withEffect">
                                  <p:stCondLst>
                                    <p:cond delay="25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10" presetClass="entr" presetSubtype="0" fill="hold" grpId="0" nodeType="withEffect">
                                  <p:stCondLst>
                                    <p:cond delay="25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par>
                                <p:cTn id="27" presetID="10" presetClass="entr" presetSubtype="0" fill="hold" grpId="0" nodeType="withEffect">
                                  <p:stCondLst>
                                    <p:cond delay="25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8" grpId="0"/>
      <p:bldP spid="19" grpId="0"/>
      <p:bldP spid="22" grpId="0"/>
      <p:bldP spid="6" grpId="0"/>
      <p:bldP spid="16" grpId="0"/>
      <p:bldP spid="17" grpId="0"/>
      <p:bldP spid="24" grpId="0"/>
      <p:bldP spid="26"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BC0CB78-F850-921F-6304-11A0E2D43FD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03556" y="1371976"/>
            <a:ext cx="4786449" cy="3749040"/>
          </a:xfrm>
          <a:prstGeom prst="rect">
            <a:avLst/>
          </a:prstGeom>
        </p:spPr>
      </p:pic>
      <p:pic>
        <p:nvPicPr>
          <p:cNvPr id="7" name="Picture 6">
            <a:extLst>
              <a:ext uri="{FF2B5EF4-FFF2-40B4-BE49-F238E27FC236}">
                <a16:creationId xmlns:a16="http://schemas.microsoft.com/office/drawing/2014/main" id="{DFF8084E-41B1-0C4D-6BB1-A903E7514CCE}"/>
              </a:ext>
            </a:extLst>
          </p:cNvPr>
          <p:cNvPicPr>
            <a:picLocks noChangeAspect="1"/>
          </p:cNvPicPr>
          <p:nvPr/>
        </p:nvPicPr>
        <p:blipFill>
          <a:blip r:embed="rId4"/>
          <a:stretch>
            <a:fillRect/>
          </a:stretch>
        </p:blipFill>
        <p:spPr>
          <a:xfrm>
            <a:off x="1009029" y="1342718"/>
            <a:ext cx="5349240" cy="3749040"/>
          </a:xfrm>
          <a:prstGeom prst="rect">
            <a:avLst/>
          </a:prstGeom>
        </p:spPr>
      </p:pic>
      <p:sp>
        <p:nvSpPr>
          <p:cNvPr id="4" name="Rectangle 3">
            <a:extLst>
              <a:ext uri="{FF2B5EF4-FFF2-40B4-BE49-F238E27FC236}">
                <a16:creationId xmlns:a16="http://schemas.microsoft.com/office/drawing/2014/main" id="{2B777B3D-2845-B75C-E8A6-C7A366D4A23B}"/>
              </a:ext>
            </a:extLst>
          </p:cNvPr>
          <p:cNvSpPr/>
          <p:nvPr/>
        </p:nvSpPr>
        <p:spPr>
          <a:xfrm>
            <a:off x="912026" y="6220047"/>
            <a:ext cx="1863072" cy="494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Nunito Sans" pitchFamily="2" charset="0"/>
              <a:ea typeface="Roboto" panose="02000000000000000000" pitchFamily="2" charset="0"/>
              <a:cs typeface="Roboto" panose="02000000000000000000" pitchFamily="2" charset="0"/>
            </a:endParaRPr>
          </a:p>
        </p:txBody>
      </p:sp>
      <p:sp>
        <p:nvSpPr>
          <p:cNvPr id="5" name="Content Placeholder 2">
            <a:extLst>
              <a:ext uri="{FF2B5EF4-FFF2-40B4-BE49-F238E27FC236}">
                <a16:creationId xmlns:a16="http://schemas.microsoft.com/office/drawing/2014/main" id="{C5354A7F-42F5-8A4A-43E0-FAEAE6711AC5}"/>
              </a:ext>
            </a:extLst>
          </p:cNvPr>
          <p:cNvSpPr>
            <a:spLocks noGrp="1"/>
          </p:cNvSpPr>
          <p:nvPr>
            <p:ph idx="1"/>
          </p:nvPr>
        </p:nvSpPr>
        <p:spPr>
          <a:xfrm>
            <a:off x="1055161" y="297790"/>
            <a:ext cx="10778875" cy="558474"/>
          </a:xfrm>
        </p:spPr>
        <p:txBody>
          <a:bodyPr/>
          <a:lstStyle/>
          <a:p>
            <a:pPr marL="0" indent="0">
              <a:buNone/>
            </a:pPr>
            <a:r>
              <a:rPr lang="en-GB" sz="3200" b="1" dirty="0">
                <a:solidFill>
                  <a:schemeClr val="tx2"/>
                </a:solidFill>
              </a:rPr>
              <a:t>DISADVANTAGED GAP:  Y1 PHONICS</a:t>
            </a:r>
          </a:p>
          <a:p>
            <a:endParaRPr lang="en-GB" sz="3200" b="1" dirty="0">
              <a:solidFill>
                <a:schemeClr val="tx2"/>
              </a:solidFill>
            </a:endParaRPr>
          </a:p>
        </p:txBody>
      </p:sp>
      <p:sp>
        <p:nvSpPr>
          <p:cNvPr id="18" name="TextBox 17">
            <a:extLst>
              <a:ext uri="{FF2B5EF4-FFF2-40B4-BE49-F238E27FC236}">
                <a16:creationId xmlns:a16="http://schemas.microsoft.com/office/drawing/2014/main" id="{B99BA522-F219-A615-3B29-FD77A0280565}"/>
              </a:ext>
            </a:extLst>
          </p:cNvPr>
          <p:cNvSpPr txBox="1"/>
          <p:nvPr/>
        </p:nvSpPr>
        <p:spPr>
          <a:xfrm>
            <a:off x="1464950" y="934086"/>
            <a:ext cx="2117887" cy="461665"/>
          </a:xfrm>
          <a:prstGeom prst="rect">
            <a:avLst/>
          </a:prstGeom>
          <a:noFill/>
        </p:spPr>
        <p:txBody>
          <a:bodyPr wrap="none" rtlCol="0">
            <a:spAutoFit/>
          </a:bodyPr>
          <a:lstStyle/>
          <a:p>
            <a:r>
              <a:rPr lang="en-GB" sz="2400" b="1">
                <a:latin typeface="Nunito" pitchFamily="2" charset="0"/>
              </a:rPr>
              <a:t>Hertfordshire</a:t>
            </a:r>
          </a:p>
        </p:txBody>
      </p:sp>
      <p:sp>
        <p:nvSpPr>
          <p:cNvPr id="19" name="TextBox 18">
            <a:extLst>
              <a:ext uri="{FF2B5EF4-FFF2-40B4-BE49-F238E27FC236}">
                <a16:creationId xmlns:a16="http://schemas.microsoft.com/office/drawing/2014/main" id="{06CF2F1D-497F-FCD7-7F77-FC9EF5BA4138}"/>
              </a:ext>
            </a:extLst>
          </p:cNvPr>
          <p:cNvSpPr txBox="1"/>
          <p:nvPr/>
        </p:nvSpPr>
        <p:spPr>
          <a:xfrm>
            <a:off x="6780864" y="942105"/>
            <a:ext cx="1404552" cy="461665"/>
          </a:xfrm>
          <a:prstGeom prst="rect">
            <a:avLst/>
          </a:prstGeom>
          <a:noFill/>
        </p:spPr>
        <p:txBody>
          <a:bodyPr wrap="none" rtlCol="0">
            <a:spAutoFit/>
          </a:bodyPr>
          <a:lstStyle/>
          <a:p>
            <a:r>
              <a:rPr lang="en-GB" sz="2400" b="1">
                <a:latin typeface="Nunito" pitchFamily="2" charset="0"/>
              </a:rPr>
              <a:t>National</a:t>
            </a:r>
          </a:p>
        </p:txBody>
      </p:sp>
      <p:graphicFrame>
        <p:nvGraphicFramePr>
          <p:cNvPr id="21" name="Table 6">
            <a:extLst>
              <a:ext uri="{FF2B5EF4-FFF2-40B4-BE49-F238E27FC236}">
                <a16:creationId xmlns:a16="http://schemas.microsoft.com/office/drawing/2014/main" id="{CBCD26E2-D3E7-75F8-22A3-A8CF35074122}"/>
              </a:ext>
            </a:extLst>
          </p:cNvPr>
          <p:cNvGraphicFramePr>
            <a:graphicFrameLocks noGrp="1"/>
          </p:cNvGraphicFramePr>
          <p:nvPr/>
        </p:nvGraphicFramePr>
        <p:xfrm>
          <a:off x="131399" y="5509366"/>
          <a:ext cx="6120000" cy="1188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36061856"/>
                    </a:ext>
                  </a:extLst>
                </a:gridCol>
                <a:gridCol w="936000">
                  <a:extLst>
                    <a:ext uri="{9D8B030D-6E8A-4147-A177-3AD203B41FA5}">
                      <a16:colId xmlns:a16="http://schemas.microsoft.com/office/drawing/2014/main" val="3377054529"/>
                    </a:ext>
                  </a:extLst>
                </a:gridCol>
                <a:gridCol w="936000">
                  <a:extLst>
                    <a:ext uri="{9D8B030D-6E8A-4147-A177-3AD203B41FA5}">
                      <a16:colId xmlns:a16="http://schemas.microsoft.com/office/drawing/2014/main" val="1151712630"/>
                    </a:ext>
                  </a:extLst>
                </a:gridCol>
                <a:gridCol w="936000">
                  <a:extLst>
                    <a:ext uri="{9D8B030D-6E8A-4147-A177-3AD203B41FA5}">
                      <a16:colId xmlns:a16="http://schemas.microsoft.com/office/drawing/2014/main" val="4168691102"/>
                    </a:ext>
                  </a:extLst>
                </a:gridCol>
                <a:gridCol w="936000">
                  <a:extLst>
                    <a:ext uri="{9D8B030D-6E8A-4147-A177-3AD203B41FA5}">
                      <a16:colId xmlns:a16="http://schemas.microsoft.com/office/drawing/2014/main" val="3973393274"/>
                    </a:ext>
                  </a:extLst>
                </a:gridCol>
                <a:gridCol w="936000">
                  <a:extLst>
                    <a:ext uri="{9D8B030D-6E8A-4147-A177-3AD203B41FA5}">
                      <a16:colId xmlns:a16="http://schemas.microsoft.com/office/drawing/2014/main" val="3703163353"/>
                    </a:ext>
                  </a:extLst>
                </a:gridCol>
              </a:tblGrid>
              <a:tr h="396000">
                <a:tc>
                  <a:txBody>
                    <a:bodyPr/>
                    <a:lstStyle/>
                    <a:p>
                      <a:pPr algn="ctr"/>
                      <a:r>
                        <a:rPr lang="en-GB" sz="1800" b="1" dirty="0">
                          <a:solidFill>
                            <a:srgbClr val="006600"/>
                          </a:solidFill>
                          <a:latin typeface="Nunito Sans" pitchFamily="2" charset="0"/>
                        </a:rPr>
                        <a:t>Non-FSM</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006600"/>
                          </a:solidFill>
                          <a:effectLst/>
                          <a:latin typeface="Nunito" pitchFamily="2" charset="0"/>
                          <a:ea typeface="+mn-ea"/>
                          <a:cs typeface="+mn-cs"/>
                        </a:rPr>
                        <a:t>74%</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006600"/>
                          </a:solidFill>
                          <a:effectLst/>
                          <a:latin typeface="Nunito" pitchFamily="2" charset="0"/>
                          <a:ea typeface="+mn-ea"/>
                          <a:cs typeface="+mn-cs"/>
                        </a:rPr>
                        <a:t>75%</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006600"/>
                          </a:solidFill>
                          <a:effectLst/>
                          <a:latin typeface="Nunito" pitchFamily="2" charset="0"/>
                          <a:ea typeface="+mn-ea"/>
                          <a:cs typeface="+mn-cs"/>
                        </a:rPr>
                        <a:t>76%</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006600"/>
                          </a:solidFill>
                          <a:effectLst/>
                          <a:latin typeface="Nunito" pitchFamily="2" charset="0"/>
                          <a:ea typeface="+mn-ea"/>
                          <a:cs typeface="+mn-cs"/>
                        </a:rPr>
                        <a:t>68%</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006600"/>
                          </a:solidFill>
                          <a:effectLst/>
                          <a:latin typeface="Nunito" pitchFamily="2" charset="0"/>
                          <a:ea typeface="+mn-ea"/>
                          <a:cs typeface="+mn-cs"/>
                        </a:rPr>
                        <a:t>71%</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1881448"/>
                  </a:ext>
                </a:extLst>
              </a:tr>
              <a:tr h="396000">
                <a:tc>
                  <a:txBody>
                    <a:bodyPr/>
                    <a:lstStyle/>
                    <a:p>
                      <a:pPr algn="ctr"/>
                      <a:r>
                        <a:rPr lang="en-GB" sz="1800" b="1" dirty="0">
                          <a:solidFill>
                            <a:srgbClr val="FF0000"/>
                          </a:solidFill>
                          <a:latin typeface="Nunito Sans" pitchFamily="2" charset="0"/>
                        </a:rPr>
                        <a:t>FSM</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dirty="0">
                          <a:solidFill>
                            <a:srgbClr val="FF0000"/>
                          </a:solidFill>
                          <a:effectLst/>
                          <a:latin typeface="Nunito" pitchFamily="2" charset="0"/>
                          <a:ea typeface="+mn-ea"/>
                          <a:cs typeface="+mn-cs"/>
                        </a:rPr>
                        <a:t>53%</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FF0000"/>
                          </a:solidFill>
                          <a:effectLst/>
                          <a:latin typeface="Nunito" pitchFamily="2" charset="0"/>
                          <a:ea typeface="+mn-ea"/>
                          <a:cs typeface="+mn-cs"/>
                        </a:rPr>
                        <a:t>52%</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FF0000"/>
                          </a:solidFill>
                          <a:effectLst/>
                          <a:latin typeface="Nunito" pitchFamily="2" charset="0"/>
                          <a:ea typeface="+mn-ea"/>
                          <a:cs typeface="+mn-cs"/>
                        </a:rPr>
                        <a:t>51%</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FF0000"/>
                          </a:solidFill>
                          <a:effectLst/>
                          <a:latin typeface="Nunito" pitchFamily="2" charset="0"/>
                          <a:ea typeface="+mn-ea"/>
                          <a:cs typeface="+mn-cs"/>
                        </a:rPr>
                        <a:t>42%</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FF0000"/>
                          </a:solidFill>
                          <a:effectLst/>
                          <a:latin typeface="Nunito" pitchFamily="2" charset="0"/>
                          <a:ea typeface="+mn-ea"/>
                          <a:cs typeface="+mn-cs"/>
                        </a:rPr>
                        <a:t>46%</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844335"/>
                  </a:ext>
                </a:extLst>
              </a:tr>
              <a:tr h="396000">
                <a:tc>
                  <a:txBody>
                    <a:bodyPr/>
                    <a:lstStyle/>
                    <a:p>
                      <a:pPr algn="ctr"/>
                      <a:r>
                        <a:rPr lang="en-GB" sz="1800" b="1">
                          <a:solidFill>
                            <a:schemeClr val="tx1"/>
                          </a:solidFill>
                          <a:latin typeface="Nunito Sans" pitchFamily="2" charset="0"/>
                        </a:rPr>
                        <a:t>‘Gap’ (ppt)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dirty="0">
                          <a:solidFill>
                            <a:srgbClr val="000000"/>
                          </a:solidFill>
                          <a:effectLst/>
                          <a:latin typeface="Nunito" pitchFamily="2" charset="0"/>
                          <a:ea typeface="+mn-ea"/>
                          <a:cs typeface="+mn-cs"/>
                        </a:rPr>
                        <a:t>–21</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000000"/>
                          </a:solidFill>
                          <a:effectLst/>
                          <a:latin typeface="Nunito" pitchFamily="2" charset="0"/>
                          <a:ea typeface="+mn-ea"/>
                          <a:cs typeface="+mn-cs"/>
                        </a:rPr>
                        <a:t>–23</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000000"/>
                          </a:solidFill>
                          <a:effectLst/>
                          <a:latin typeface="Nunito" pitchFamily="2" charset="0"/>
                          <a:ea typeface="+mn-ea"/>
                          <a:cs typeface="+mn-cs"/>
                        </a:rPr>
                        <a:t>–24</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000000"/>
                          </a:solidFill>
                          <a:effectLst/>
                          <a:latin typeface="Nunito" pitchFamily="2" charset="0"/>
                          <a:ea typeface="+mn-ea"/>
                          <a:cs typeface="+mn-cs"/>
                        </a:rPr>
                        <a:t>–26</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dirty="0">
                          <a:solidFill>
                            <a:srgbClr val="000000"/>
                          </a:solidFill>
                          <a:effectLst/>
                          <a:latin typeface="Nunito" pitchFamily="2" charset="0"/>
                          <a:ea typeface="+mn-ea"/>
                          <a:cs typeface="+mn-cs"/>
                        </a:rPr>
                        <a:t>–25</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1595010"/>
                  </a:ext>
                </a:extLst>
              </a:tr>
            </a:tbl>
          </a:graphicData>
        </a:graphic>
      </p:graphicFrame>
      <p:sp>
        <p:nvSpPr>
          <p:cNvPr id="22" name="TextBox 21">
            <a:extLst>
              <a:ext uri="{FF2B5EF4-FFF2-40B4-BE49-F238E27FC236}">
                <a16:creationId xmlns:a16="http://schemas.microsoft.com/office/drawing/2014/main" id="{2DA49E4D-6734-2D68-FD8C-DE2FF028DEDF}"/>
              </a:ext>
            </a:extLst>
          </p:cNvPr>
          <p:cNvSpPr txBox="1"/>
          <p:nvPr/>
        </p:nvSpPr>
        <p:spPr>
          <a:xfrm>
            <a:off x="1481769" y="5138443"/>
            <a:ext cx="1763624" cy="369332"/>
          </a:xfrm>
          <a:prstGeom prst="rect">
            <a:avLst/>
          </a:prstGeom>
          <a:noFill/>
        </p:spPr>
        <p:txBody>
          <a:bodyPr wrap="none" rtlCol="0">
            <a:spAutoFit/>
          </a:bodyPr>
          <a:lstStyle/>
          <a:p>
            <a:r>
              <a:rPr lang="en-GB" b="1" dirty="0">
                <a:latin typeface="Nunito Sans" pitchFamily="2" charset="0"/>
              </a:rPr>
              <a:t>% GLD (Herts)</a:t>
            </a:r>
          </a:p>
        </p:txBody>
      </p:sp>
      <p:graphicFrame>
        <p:nvGraphicFramePr>
          <p:cNvPr id="23" name="Table 6">
            <a:extLst>
              <a:ext uri="{FF2B5EF4-FFF2-40B4-BE49-F238E27FC236}">
                <a16:creationId xmlns:a16="http://schemas.microsoft.com/office/drawing/2014/main" id="{A6E3D6A1-BA9D-BD2F-D6EF-54E91335DC7E}"/>
              </a:ext>
            </a:extLst>
          </p:cNvPr>
          <p:cNvGraphicFramePr>
            <a:graphicFrameLocks noGrp="1"/>
          </p:cNvGraphicFramePr>
          <p:nvPr/>
        </p:nvGraphicFramePr>
        <p:xfrm>
          <a:off x="6895028" y="5526476"/>
          <a:ext cx="4680000" cy="1188000"/>
        </p:xfrm>
        <a:graphic>
          <a:graphicData uri="http://schemas.openxmlformats.org/drawingml/2006/table">
            <a:tbl>
              <a:tblPr firstRow="1" bandRow="1">
                <a:tableStyleId>{5C22544A-7EE6-4342-B048-85BDC9FD1C3A}</a:tableStyleId>
              </a:tblPr>
              <a:tblGrid>
                <a:gridCol w="936000">
                  <a:extLst>
                    <a:ext uri="{9D8B030D-6E8A-4147-A177-3AD203B41FA5}">
                      <a16:colId xmlns:a16="http://schemas.microsoft.com/office/drawing/2014/main" val="3377054529"/>
                    </a:ext>
                  </a:extLst>
                </a:gridCol>
                <a:gridCol w="936000">
                  <a:extLst>
                    <a:ext uri="{9D8B030D-6E8A-4147-A177-3AD203B41FA5}">
                      <a16:colId xmlns:a16="http://schemas.microsoft.com/office/drawing/2014/main" val="1151712630"/>
                    </a:ext>
                  </a:extLst>
                </a:gridCol>
                <a:gridCol w="936000">
                  <a:extLst>
                    <a:ext uri="{9D8B030D-6E8A-4147-A177-3AD203B41FA5}">
                      <a16:colId xmlns:a16="http://schemas.microsoft.com/office/drawing/2014/main" val="4168691102"/>
                    </a:ext>
                  </a:extLst>
                </a:gridCol>
                <a:gridCol w="936000">
                  <a:extLst>
                    <a:ext uri="{9D8B030D-6E8A-4147-A177-3AD203B41FA5}">
                      <a16:colId xmlns:a16="http://schemas.microsoft.com/office/drawing/2014/main" val="2234326768"/>
                    </a:ext>
                  </a:extLst>
                </a:gridCol>
                <a:gridCol w="936000">
                  <a:extLst>
                    <a:ext uri="{9D8B030D-6E8A-4147-A177-3AD203B41FA5}">
                      <a16:colId xmlns:a16="http://schemas.microsoft.com/office/drawing/2014/main" val="3329515516"/>
                    </a:ext>
                  </a:extLst>
                </a:gridCol>
              </a:tblGrid>
              <a:tr h="396000">
                <a:tc>
                  <a:txBody>
                    <a:bodyPr/>
                    <a:lstStyle/>
                    <a:p>
                      <a:pPr algn="ctr" fontAlgn="b"/>
                      <a:r>
                        <a:rPr lang="en-GB" sz="1800" b="1" i="0" u="none" strike="noStrike" kern="1200">
                          <a:solidFill>
                            <a:srgbClr val="006600"/>
                          </a:solidFill>
                          <a:effectLst/>
                          <a:latin typeface="Nunito" pitchFamily="2" charset="0"/>
                          <a:ea typeface="+mn-ea"/>
                          <a:cs typeface="+mn-cs"/>
                        </a:rPr>
                        <a:t>73%</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006600"/>
                          </a:solidFill>
                          <a:effectLst/>
                          <a:latin typeface="Nunito" pitchFamily="2" charset="0"/>
                          <a:ea typeface="+mn-ea"/>
                          <a:cs typeface="+mn-cs"/>
                        </a:rPr>
                        <a:t>74%</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006600"/>
                          </a:solidFill>
                          <a:effectLst/>
                          <a:latin typeface="Nunito" pitchFamily="2" charset="0"/>
                          <a:ea typeface="+mn-ea"/>
                          <a:cs typeface="+mn-cs"/>
                        </a:rPr>
                        <a:t>75%</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006600"/>
                          </a:solidFill>
                          <a:effectLst/>
                          <a:latin typeface="Nunito" pitchFamily="2" charset="0"/>
                          <a:ea typeface="+mn-ea"/>
                          <a:cs typeface="+mn-cs"/>
                        </a:rPr>
                        <a:t>69%</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006600"/>
                          </a:solidFill>
                          <a:effectLst/>
                          <a:latin typeface="Nunito" pitchFamily="2" charset="0"/>
                          <a:ea typeface="+mn-ea"/>
                          <a:cs typeface="+mn-cs"/>
                        </a:rPr>
                        <a:t>71%</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1881448"/>
                  </a:ext>
                </a:extLst>
              </a:tr>
              <a:tr h="396000">
                <a:tc>
                  <a:txBody>
                    <a:bodyPr/>
                    <a:lstStyle/>
                    <a:p>
                      <a:pPr algn="ctr" fontAlgn="b"/>
                      <a:r>
                        <a:rPr lang="en-GB" sz="1800" b="1" i="0" u="none" strike="noStrike" kern="1200" dirty="0">
                          <a:solidFill>
                            <a:srgbClr val="FF0000"/>
                          </a:solidFill>
                          <a:effectLst/>
                          <a:latin typeface="Nunito" pitchFamily="2" charset="0"/>
                          <a:ea typeface="+mn-ea"/>
                          <a:cs typeface="+mn-cs"/>
                        </a:rPr>
                        <a:t>56%</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FF0000"/>
                          </a:solidFill>
                          <a:effectLst/>
                          <a:latin typeface="Nunito" pitchFamily="2" charset="0"/>
                          <a:ea typeface="+mn-ea"/>
                          <a:cs typeface="+mn-cs"/>
                        </a:rPr>
                        <a:t>57%</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FF0000"/>
                          </a:solidFill>
                          <a:effectLst/>
                          <a:latin typeface="Nunito" pitchFamily="2" charset="0"/>
                          <a:ea typeface="+mn-ea"/>
                          <a:cs typeface="+mn-cs"/>
                        </a:rPr>
                        <a:t>56%</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FF0000"/>
                          </a:solidFill>
                          <a:effectLst/>
                          <a:latin typeface="Nunito" pitchFamily="2" charset="0"/>
                          <a:ea typeface="+mn-ea"/>
                          <a:cs typeface="+mn-cs"/>
                        </a:rPr>
                        <a:t>49%</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FF0000"/>
                          </a:solidFill>
                          <a:effectLst/>
                          <a:latin typeface="Nunito" pitchFamily="2" charset="0"/>
                          <a:ea typeface="+mn-ea"/>
                          <a:cs typeface="+mn-cs"/>
                        </a:rPr>
                        <a:t>52%</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844335"/>
                  </a:ext>
                </a:extLst>
              </a:tr>
              <a:tr h="396000">
                <a:tc>
                  <a:txBody>
                    <a:bodyPr/>
                    <a:lstStyle/>
                    <a:p>
                      <a:pPr algn="ctr" fontAlgn="b"/>
                      <a:r>
                        <a:rPr lang="en-GB" sz="1800" b="1" i="0" u="none" strike="noStrike" kern="1200" dirty="0">
                          <a:solidFill>
                            <a:srgbClr val="000000"/>
                          </a:solidFill>
                          <a:effectLst/>
                          <a:latin typeface="Nunito" pitchFamily="2" charset="0"/>
                          <a:ea typeface="+mn-ea"/>
                          <a:cs typeface="+mn-cs"/>
                        </a:rPr>
                        <a:t>–17</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000000"/>
                          </a:solidFill>
                          <a:effectLst/>
                          <a:latin typeface="Nunito" pitchFamily="2" charset="0"/>
                          <a:ea typeface="+mn-ea"/>
                          <a:cs typeface="+mn-cs"/>
                        </a:rPr>
                        <a:t>–17</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000000"/>
                          </a:solidFill>
                          <a:effectLst/>
                          <a:latin typeface="Nunito" pitchFamily="2" charset="0"/>
                          <a:ea typeface="+mn-ea"/>
                          <a:cs typeface="+mn-cs"/>
                        </a:rPr>
                        <a:t>–18</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000000"/>
                          </a:solidFill>
                          <a:effectLst/>
                          <a:latin typeface="Nunito" pitchFamily="2" charset="0"/>
                          <a:ea typeface="+mn-ea"/>
                          <a:cs typeface="+mn-cs"/>
                        </a:rPr>
                        <a:t>–20</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dirty="0">
                          <a:solidFill>
                            <a:srgbClr val="000000"/>
                          </a:solidFill>
                          <a:effectLst/>
                          <a:latin typeface="Nunito" pitchFamily="2" charset="0"/>
                          <a:ea typeface="+mn-ea"/>
                          <a:cs typeface="+mn-cs"/>
                        </a:rPr>
                        <a:t>–19</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8464814"/>
                  </a:ext>
                </a:extLst>
              </a:tr>
            </a:tbl>
          </a:graphicData>
        </a:graphic>
      </p:graphicFrame>
      <p:sp>
        <p:nvSpPr>
          <p:cNvPr id="6" name="TextBox 5">
            <a:extLst>
              <a:ext uri="{FF2B5EF4-FFF2-40B4-BE49-F238E27FC236}">
                <a16:creationId xmlns:a16="http://schemas.microsoft.com/office/drawing/2014/main" id="{4AEC98CC-F248-7C05-E673-B6710EBD5522}"/>
              </a:ext>
            </a:extLst>
          </p:cNvPr>
          <p:cNvSpPr txBox="1"/>
          <p:nvPr/>
        </p:nvSpPr>
        <p:spPr>
          <a:xfrm>
            <a:off x="6781214" y="5138292"/>
            <a:ext cx="2085827" cy="369332"/>
          </a:xfrm>
          <a:prstGeom prst="rect">
            <a:avLst/>
          </a:prstGeom>
          <a:noFill/>
        </p:spPr>
        <p:txBody>
          <a:bodyPr wrap="none" rtlCol="0">
            <a:spAutoFit/>
          </a:bodyPr>
          <a:lstStyle/>
          <a:p>
            <a:r>
              <a:rPr lang="en-GB" b="1" dirty="0">
                <a:latin typeface="Nunito Sans" pitchFamily="2" charset="0"/>
              </a:rPr>
              <a:t>% GLD (National)</a:t>
            </a:r>
          </a:p>
        </p:txBody>
      </p:sp>
      <p:sp>
        <p:nvSpPr>
          <p:cNvPr id="16" name="TextBox 15">
            <a:extLst>
              <a:ext uri="{FF2B5EF4-FFF2-40B4-BE49-F238E27FC236}">
                <a16:creationId xmlns:a16="http://schemas.microsoft.com/office/drawing/2014/main" id="{0E8E69DF-0BFC-06BD-4090-0F041A49F648}"/>
              </a:ext>
            </a:extLst>
          </p:cNvPr>
          <p:cNvSpPr txBox="1"/>
          <p:nvPr/>
        </p:nvSpPr>
        <p:spPr>
          <a:xfrm>
            <a:off x="5163947" y="1718854"/>
            <a:ext cx="1200970" cy="369332"/>
          </a:xfrm>
          <a:prstGeom prst="rect">
            <a:avLst/>
          </a:prstGeom>
          <a:noFill/>
        </p:spPr>
        <p:txBody>
          <a:bodyPr wrap="none" rtlCol="0">
            <a:spAutoFit/>
          </a:bodyPr>
          <a:lstStyle/>
          <a:p>
            <a:r>
              <a:rPr lang="en-GB" b="1" dirty="0">
                <a:solidFill>
                  <a:srgbClr val="006600"/>
                </a:solidFill>
                <a:latin typeface="Nunito Sans" pitchFamily="2" charset="0"/>
              </a:rPr>
              <a:t>Non-FSM</a:t>
            </a:r>
          </a:p>
        </p:txBody>
      </p:sp>
      <p:sp>
        <p:nvSpPr>
          <p:cNvPr id="17" name="TextBox 16">
            <a:extLst>
              <a:ext uri="{FF2B5EF4-FFF2-40B4-BE49-F238E27FC236}">
                <a16:creationId xmlns:a16="http://schemas.microsoft.com/office/drawing/2014/main" id="{0B0A1135-AE87-5D43-045A-FECBFF5D6C59}"/>
              </a:ext>
            </a:extLst>
          </p:cNvPr>
          <p:cNvSpPr txBox="1"/>
          <p:nvPr/>
        </p:nvSpPr>
        <p:spPr>
          <a:xfrm>
            <a:off x="10378104" y="1729487"/>
            <a:ext cx="1200970" cy="369332"/>
          </a:xfrm>
          <a:prstGeom prst="rect">
            <a:avLst/>
          </a:prstGeom>
          <a:noFill/>
        </p:spPr>
        <p:txBody>
          <a:bodyPr wrap="none" rtlCol="0">
            <a:spAutoFit/>
          </a:bodyPr>
          <a:lstStyle/>
          <a:p>
            <a:r>
              <a:rPr lang="en-GB" b="1" dirty="0">
                <a:solidFill>
                  <a:srgbClr val="006600"/>
                </a:solidFill>
                <a:latin typeface="Nunito Sans" pitchFamily="2" charset="0"/>
              </a:rPr>
              <a:t>Non-FSM</a:t>
            </a:r>
          </a:p>
        </p:txBody>
      </p:sp>
      <p:sp>
        <p:nvSpPr>
          <p:cNvPr id="24" name="TextBox 23">
            <a:extLst>
              <a:ext uri="{FF2B5EF4-FFF2-40B4-BE49-F238E27FC236}">
                <a16:creationId xmlns:a16="http://schemas.microsoft.com/office/drawing/2014/main" id="{1D34C1E6-FD6A-70BD-C7CC-4E181B76D196}"/>
              </a:ext>
            </a:extLst>
          </p:cNvPr>
          <p:cNvSpPr txBox="1"/>
          <p:nvPr/>
        </p:nvSpPr>
        <p:spPr>
          <a:xfrm>
            <a:off x="10650658" y="2993947"/>
            <a:ext cx="660758" cy="369332"/>
          </a:xfrm>
          <a:prstGeom prst="rect">
            <a:avLst/>
          </a:prstGeom>
          <a:noFill/>
        </p:spPr>
        <p:txBody>
          <a:bodyPr wrap="none" rtlCol="0">
            <a:spAutoFit/>
          </a:bodyPr>
          <a:lstStyle/>
          <a:p>
            <a:r>
              <a:rPr lang="en-GB" b="1" dirty="0">
                <a:solidFill>
                  <a:srgbClr val="FF0000"/>
                </a:solidFill>
                <a:latin typeface="Nunito Sans" pitchFamily="2" charset="0"/>
              </a:rPr>
              <a:t>FSM</a:t>
            </a:r>
          </a:p>
        </p:txBody>
      </p:sp>
      <p:sp>
        <p:nvSpPr>
          <p:cNvPr id="26" name="TextBox 25">
            <a:extLst>
              <a:ext uri="{FF2B5EF4-FFF2-40B4-BE49-F238E27FC236}">
                <a16:creationId xmlns:a16="http://schemas.microsoft.com/office/drawing/2014/main" id="{F2A5A975-F727-DC4C-B37C-21C17480B656}"/>
              </a:ext>
            </a:extLst>
          </p:cNvPr>
          <p:cNvSpPr txBox="1"/>
          <p:nvPr/>
        </p:nvSpPr>
        <p:spPr>
          <a:xfrm>
            <a:off x="5438339" y="3545147"/>
            <a:ext cx="660758" cy="369332"/>
          </a:xfrm>
          <a:prstGeom prst="rect">
            <a:avLst/>
          </a:prstGeom>
          <a:noFill/>
        </p:spPr>
        <p:txBody>
          <a:bodyPr wrap="none" rtlCol="0">
            <a:spAutoFit/>
          </a:bodyPr>
          <a:lstStyle/>
          <a:p>
            <a:r>
              <a:rPr lang="en-GB" b="1" dirty="0">
                <a:solidFill>
                  <a:srgbClr val="FF0000"/>
                </a:solidFill>
                <a:latin typeface="Nunito Sans" pitchFamily="2" charset="0"/>
              </a:rPr>
              <a:t>FSM</a:t>
            </a:r>
          </a:p>
        </p:txBody>
      </p:sp>
      <p:sp>
        <p:nvSpPr>
          <p:cNvPr id="2" name="TextBox 1">
            <a:extLst>
              <a:ext uri="{FF2B5EF4-FFF2-40B4-BE49-F238E27FC236}">
                <a16:creationId xmlns:a16="http://schemas.microsoft.com/office/drawing/2014/main" id="{1B47D9F4-4672-39F6-B1CB-B366E7D1CE98}"/>
              </a:ext>
            </a:extLst>
          </p:cNvPr>
          <p:cNvSpPr txBox="1"/>
          <p:nvPr/>
        </p:nvSpPr>
        <p:spPr>
          <a:xfrm rot="16200000">
            <a:off x="-1139778" y="2581931"/>
            <a:ext cx="3173313" cy="646331"/>
          </a:xfrm>
          <a:prstGeom prst="rect">
            <a:avLst/>
          </a:prstGeom>
          <a:noFill/>
        </p:spPr>
        <p:txBody>
          <a:bodyPr wrap="square" rtlCol="0">
            <a:spAutoFit/>
          </a:bodyPr>
          <a:lstStyle/>
          <a:p>
            <a:pPr algn="ctr"/>
            <a:r>
              <a:rPr lang="en-GB" dirty="0">
                <a:latin typeface="Nunito" pitchFamily="2" charset="0"/>
              </a:rPr>
              <a:t>% of pupils in Year 1 passing Phonics screening test</a:t>
            </a:r>
          </a:p>
        </p:txBody>
      </p:sp>
    </p:spTree>
    <p:extLst>
      <p:ext uri="{BB962C8B-B14F-4D97-AF65-F5344CB8AC3E}">
        <p14:creationId xmlns:p14="http://schemas.microsoft.com/office/powerpoint/2010/main" val="38068156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par>
                                <p:cTn id="12" presetID="10" presetClass="entr" presetSubtype="0" fill="hold" nodeType="withEffect">
                                  <p:stCondLst>
                                    <p:cond delay="25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25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nodeType="withEffect">
                                  <p:stCondLst>
                                    <p:cond delay="25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par>
                                <p:cTn id="21" presetID="10" presetClass="entr" presetSubtype="0" fill="hold" grpId="0" nodeType="withEffect">
                                  <p:stCondLst>
                                    <p:cond delay="25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25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par>
                                <p:cTn id="30" presetID="10" presetClass="entr" presetSubtype="0" fill="hold" grpId="0" nodeType="withEffect">
                                  <p:stCondLst>
                                    <p:cond delay="25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P spid="18" grpId="0"/>
      <p:bldP spid="19" grpId="0"/>
      <p:bldP spid="22" grpId="0"/>
      <p:bldP spid="6" grpId="0"/>
      <p:bldP spid="16" grpId="0"/>
      <p:bldP spid="17" grpId="0"/>
      <p:bldP spid="24" grpId="0"/>
      <p:bldP spid="26"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28EC45F-F5C2-E969-9D4E-08B1867EBF4C}"/>
              </a:ext>
            </a:extLst>
          </p:cNvPr>
          <p:cNvPicPr>
            <a:picLocks noChangeAspect="1"/>
          </p:cNvPicPr>
          <p:nvPr/>
        </p:nvPicPr>
        <p:blipFill>
          <a:blip r:embed="rId3"/>
          <a:stretch>
            <a:fillRect/>
          </a:stretch>
        </p:blipFill>
        <p:spPr>
          <a:xfrm>
            <a:off x="6694628" y="1350605"/>
            <a:ext cx="5006340" cy="3433985"/>
          </a:xfrm>
          <a:prstGeom prst="rect">
            <a:avLst/>
          </a:prstGeom>
        </p:spPr>
      </p:pic>
      <p:pic>
        <p:nvPicPr>
          <p:cNvPr id="4" name="Picture 3">
            <a:extLst>
              <a:ext uri="{FF2B5EF4-FFF2-40B4-BE49-F238E27FC236}">
                <a16:creationId xmlns:a16="http://schemas.microsoft.com/office/drawing/2014/main" id="{55D4EA50-161E-0A74-921D-76E93F222B44}"/>
              </a:ext>
            </a:extLst>
          </p:cNvPr>
          <p:cNvPicPr>
            <a:picLocks noChangeAspect="1"/>
          </p:cNvPicPr>
          <p:nvPr/>
        </p:nvPicPr>
        <p:blipFill>
          <a:blip r:embed="rId4"/>
          <a:stretch>
            <a:fillRect/>
          </a:stretch>
        </p:blipFill>
        <p:spPr>
          <a:xfrm>
            <a:off x="910432" y="1342079"/>
            <a:ext cx="5458469" cy="3440100"/>
          </a:xfrm>
          <a:prstGeom prst="rect">
            <a:avLst/>
          </a:prstGeom>
        </p:spPr>
      </p:pic>
      <p:sp>
        <p:nvSpPr>
          <p:cNvPr id="5" name="Content Placeholder 2">
            <a:extLst>
              <a:ext uri="{FF2B5EF4-FFF2-40B4-BE49-F238E27FC236}">
                <a16:creationId xmlns:a16="http://schemas.microsoft.com/office/drawing/2014/main" id="{C5354A7F-42F5-8A4A-43E0-FAEAE6711AC5}"/>
              </a:ext>
            </a:extLst>
          </p:cNvPr>
          <p:cNvSpPr>
            <a:spLocks noGrp="1"/>
          </p:cNvSpPr>
          <p:nvPr>
            <p:ph idx="1"/>
          </p:nvPr>
        </p:nvSpPr>
        <p:spPr>
          <a:xfrm>
            <a:off x="1055161" y="297790"/>
            <a:ext cx="10778875" cy="558474"/>
          </a:xfrm>
        </p:spPr>
        <p:txBody>
          <a:bodyPr/>
          <a:lstStyle/>
          <a:p>
            <a:pPr marL="0" indent="0">
              <a:buNone/>
            </a:pPr>
            <a:r>
              <a:rPr lang="en-GB" sz="3200" b="1" dirty="0">
                <a:solidFill>
                  <a:schemeClr val="tx2"/>
                </a:solidFill>
              </a:rPr>
              <a:t>DISADVANTAGED GAP AT KS1:  % EXS IN RWM</a:t>
            </a:r>
          </a:p>
          <a:p>
            <a:endParaRPr lang="en-GB" sz="3200" b="1" dirty="0">
              <a:solidFill>
                <a:schemeClr val="tx2"/>
              </a:solidFill>
            </a:endParaRPr>
          </a:p>
        </p:txBody>
      </p:sp>
      <p:sp>
        <p:nvSpPr>
          <p:cNvPr id="10" name="TextBox 9">
            <a:extLst>
              <a:ext uri="{FF2B5EF4-FFF2-40B4-BE49-F238E27FC236}">
                <a16:creationId xmlns:a16="http://schemas.microsoft.com/office/drawing/2014/main" id="{B646711F-4743-94E0-BB2C-AF8AC805804E}"/>
              </a:ext>
            </a:extLst>
          </p:cNvPr>
          <p:cNvSpPr txBox="1"/>
          <p:nvPr/>
        </p:nvSpPr>
        <p:spPr>
          <a:xfrm rot="16200000">
            <a:off x="-1209831" y="2469855"/>
            <a:ext cx="3366568" cy="646331"/>
          </a:xfrm>
          <a:prstGeom prst="rect">
            <a:avLst/>
          </a:prstGeom>
          <a:noFill/>
        </p:spPr>
        <p:txBody>
          <a:bodyPr wrap="square" rtlCol="0">
            <a:spAutoFit/>
          </a:bodyPr>
          <a:lstStyle/>
          <a:p>
            <a:pPr algn="ctr"/>
            <a:r>
              <a:rPr lang="en-GB" dirty="0">
                <a:latin typeface="Nunito" pitchFamily="2" charset="0"/>
              </a:rPr>
              <a:t>% of pupils reaching expected standard in RWM at KS1</a:t>
            </a:r>
          </a:p>
        </p:txBody>
      </p:sp>
      <p:sp>
        <p:nvSpPr>
          <p:cNvPr id="18" name="TextBox 17">
            <a:extLst>
              <a:ext uri="{FF2B5EF4-FFF2-40B4-BE49-F238E27FC236}">
                <a16:creationId xmlns:a16="http://schemas.microsoft.com/office/drawing/2014/main" id="{B99BA522-F219-A615-3B29-FD77A0280565}"/>
              </a:ext>
            </a:extLst>
          </p:cNvPr>
          <p:cNvSpPr txBox="1"/>
          <p:nvPr/>
        </p:nvSpPr>
        <p:spPr>
          <a:xfrm>
            <a:off x="1464950" y="934086"/>
            <a:ext cx="2117887" cy="461665"/>
          </a:xfrm>
          <a:prstGeom prst="rect">
            <a:avLst/>
          </a:prstGeom>
          <a:noFill/>
        </p:spPr>
        <p:txBody>
          <a:bodyPr wrap="none" rtlCol="0">
            <a:spAutoFit/>
          </a:bodyPr>
          <a:lstStyle/>
          <a:p>
            <a:r>
              <a:rPr lang="en-GB" sz="2400" b="1">
                <a:latin typeface="Nunito" pitchFamily="2" charset="0"/>
              </a:rPr>
              <a:t>Hertfordshire</a:t>
            </a:r>
          </a:p>
        </p:txBody>
      </p:sp>
      <p:sp>
        <p:nvSpPr>
          <p:cNvPr id="19" name="TextBox 18">
            <a:extLst>
              <a:ext uri="{FF2B5EF4-FFF2-40B4-BE49-F238E27FC236}">
                <a16:creationId xmlns:a16="http://schemas.microsoft.com/office/drawing/2014/main" id="{06CF2F1D-497F-FCD7-7F77-FC9EF5BA4138}"/>
              </a:ext>
            </a:extLst>
          </p:cNvPr>
          <p:cNvSpPr txBox="1"/>
          <p:nvPr/>
        </p:nvSpPr>
        <p:spPr>
          <a:xfrm>
            <a:off x="6780864" y="942105"/>
            <a:ext cx="1404552" cy="461665"/>
          </a:xfrm>
          <a:prstGeom prst="rect">
            <a:avLst/>
          </a:prstGeom>
          <a:noFill/>
        </p:spPr>
        <p:txBody>
          <a:bodyPr wrap="none" rtlCol="0">
            <a:spAutoFit/>
          </a:bodyPr>
          <a:lstStyle/>
          <a:p>
            <a:r>
              <a:rPr lang="en-GB" sz="2400" b="1">
                <a:latin typeface="Nunito" pitchFamily="2" charset="0"/>
              </a:rPr>
              <a:t>National</a:t>
            </a:r>
          </a:p>
        </p:txBody>
      </p:sp>
      <p:graphicFrame>
        <p:nvGraphicFramePr>
          <p:cNvPr id="21" name="Table 6">
            <a:extLst>
              <a:ext uri="{FF2B5EF4-FFF2-40B4-BE49-F238E27FC236}">
                <a16:creationId xmlns:a16="http://schemas.microsoft.com/office/drawing/2014/main" id="{CBCD26E2-D3E7-75F8-22A3-A8CF35074122}"/>
              </a:ext>
            </a:extLst>
          </p:cNvPr>
          <p:cNvGraphicFramePr>
            <a:graphicFrameLocks noGrp="1"/>
          </p:cNvGraphicFramePr>
          <p:nvPr/>
        </p:nvGraphicFramePr>
        <p:xfrm>
          <a:off x="131399" y="4765069"/>
          <a:ext cx="6120000" cy="191928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36061856"/>
                    </a:ext>
                  </a:extLst>
                </a:gridCol>
                <a:gridCol w="936000">
                  <a:extLst>
                    <a:ext uri="{9D8B030D-6E8A-4147-A177-3AD203B41FA5}">
                      <a16:colId xmlns:a16="http://schemas.microsoft.com/office/drawing/2014/main" val="3377054529"/>
                    </a:ext>
                  </a:extLst>
                </a:gridCol>
                <a:gridCol w="936000">
                  <a:extLst>
                    <a:ext uri="{9D8B030D-6E8A-4147-A177-3AD203B41FA5}">
                      <a16:colId xmlns:a16="http://schemas.microsoft.com/office/drawing/2014/main" val="1151712630"/>
                    </a:ext>
                  </a:extLst>
                </a:gridCol>
                <a:gridCol w="936000">
                  <a:extLst>
                    <a:ext uri="{9D8B030D-6E8A-4147-A177-3AD203B41FA5}">
                      <a16:colId xmlns:a16="http://schemas.microsoft.com/office/drawing/2014/main" val="4168691102"/>
                    </a:ext>
                  </a:extLst>
                </a:gridCol>
                <a:gridCol w="936000">
                  <a:extLst>
                    <a:ext uri="{9D8B030D-6E8A-4147-A177-3AD203B41FA5}">
                      <a16:colId xmlns:a16="http://schemas.microsoft.com/office/drawing/2014/main" val="3973393274"/>
                    </a:ext>
                  </a:extLst>
                </a:gridCol>
                <a:gridCol w="936000">
                  <a:extLst>
                    <a:ext uri="{9D8B030D-6E8A-4147-A177-3AD203B41FA5}">
                      <a16:colId xmlns:a16="http://schemas.microsoft.com/office/drawing/2014/main" val="3703163353"/>
                    </a:ext>
                  </a:extLst>
                </a:gridCol>
              </a:tblGrid>
              <a:tr h="396000">
                <a:tc>
                  <a:txBody>
                    <a:bodyPr/>
                    <a:lstStyle/>
                    <a:p>
                      <a:pPr algn="ctr"/>
                      <a:endParaRPr lang="en-GB" sz="1800" b="1">
                        <a:solidFill>
                          <a:srgbClr val="339933"/>
                        </a:solidFill>
                        <a:latin typeface="Nunito Sans" pitchFamily="2"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endParaRPr lang="en-GB" sz="1800" b="1" i="0" u="none" strike="noStrike" kern="1200">
                        <a:solidFill>
                          <a:srgbClr val="339933"/>
                        </a:solidFill>
                        <a:effectLst/>
                        <a:latin typeface="Nunito" pitchFamily="2" charset="0"/>
                        <a:ea typeface="+mn-ea"/>
                        <a:cs typeface="+mn-cs"/>
                      </a:endParaRP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endParaRPr lang="en-GB" sz="1800" b="1" i="0" u="none" strike="noStrike" kern="1200">
                        <a:solidFill>
                          <a:srgbClr val="339933"/>
                        </a:solidFill>
                        <a:effectLst/>
                        <a:latin typeface="Nunito" pitchFamily="2" charset="0"/>
                        <a:ea typeface="+mn-ea"/>
                        <a:cs typeface="+mn-cs"/>
                      </a:endParaRP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endParaRPr lang="en-GB" sz="1800" b="1" i="0" u="none" strike="noStrike" kern="1200">
                        <a:solidFill>
                          <a:srgbClr val="339933"/>
                        </a:solidFill>
                        <a:effectLst/>
                        <a:latin typeface="Nunito" pitchFamily="2" charset="0"/>
                        <a:ea typeface="+mn-ea"/>
                        <a:cs typeface="+mn-cs"/>
                      </a:endParaRP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endParaRPr lang="en-GB" sz="1800" b="1" i="0" u="none" strike="noStrike" kern="1200">
                        <a:solidFill>
                          <a:srgbClr val="339933"/>
                        </a:solidFill>
                        <a:effectLst/>
                        <a:latin typeface="Nunito" pitchFamily="2" charset="0"/>
                        <a:ea typeface="+mn-ea"/>
                        <a:cs typeface="+mn-cs"/>
                      </a:endParaRP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endParaRPr lang="en-GB" sz="1800" b="1" i="0" u="none" strike="noStrike" kern="1200" dirty="0">
                        <a:solidFill>
                          <a:schemeClr val="tx1"/>
                        </a:solidFill>
                        <a:effectLst/>
                        <a:latin typeface="Nunito" pitchFamily="2" charset="0"/>
                        <a:ea typeface="+mn-ea"/>
                        <a:cs typeface="+mn-cs"/>
                      </a:endParaRPr>
                    </a:p>
                  </a:txBody>
                  <a:tcPr marL="6350" marR="6350" marT="635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3050880"/>
                  </a:ext>
                </a:extLst>
              </a:tr>
              <a:tr h="396000">
                <a:tc>
                  <a:txBody>
                    <a:bodyPr/>
                    <a:lstStyle/>
                    <a:p>
                      <a:pPr algn="ctr"/>
                      <a:r>
                        <a:rPr lang="en-GB" sz="1800" b="1">
                          <a:solidFill>
                            <a:srgbClr val="006600"/>
                          </a:solidFill>
                          <a:latin typeface="Nunito Sans" pitchFamily="2" charset="0"/>
                        </a:rPr>
                        <a:t>Non-FSM6</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006600"/>
                          </a:solidFill>
                          <a:effectLst/>
                          <a:latin typeface="Nunito" pitchFamily="2" charset="0"/>
                          <a:ea typeface="+mn-ea"/>
                          <a:cs typeface="+mn-cs"/>
                        </a:rPr>
                        <a:t>70%</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006600"/>
                          </a:solidFill>
                          <a:effectLst/>
                          <a:latin typeface="Nunito" pitchFamily="2" charset="0"/>
                          <a:ea typeface="+mn-ea"/>
                          <a:cs typeface="+mn-cs"/>
                        </a:rPr>
                        <a:t>71%</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006600"/>
                          </a:solidFill>
                          <a:effectLst/>
                          <a:latin typeface="Nunito" pitchFamily="2" charset="0"/>
                          <a:ea typeface="+mn-ea"/>
                          <a:cs typeface="+mn-cs"/>
                        </a:rPr>
                        <a:t>70%</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006600"/>
                          </a:solidFill>
                          <a:effectLst/>
                          <a:latin typeface="Nunito" pitchFamily="2" charset="0"/>
                          <a:ea typeface="+mn-ea"/>
                          <a:cs typeface="+mn-cs"/>
                        </a:rPr>
                        <a:t>58%</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006600"/>
                          </a:solidFill>
                          <a:effectLst/>
                          <a:latin typeface="Nunito" pitchFamily="2" charset="0"/>
                          <a:ea typeface="+mn-ea"/>
                          <a:cs typeface="+mn-cs"/>
                        </a:rPr>
                        <a:t>61%</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1881448"/>
                  </a:ext>
                </a:extLst>
              </a:tr>
              <a:tr h="396000">
                <a:tc>
                  <a:txBody>
                    <a:bodyPr/>
                    <a:lstStyle/>
                    <a:p>
                      <a:pPr algn="ctr"/>
                      <a:r>
                        <a:rPr lang="en-GB" sz="1800" b="1">
                          <a:solidFill>
                            <a:srgbClr val="FF0000"/>
                          </a:solidFill>
                          <a:latin typeface="Nunito Sans" pitchFamily="2" charset="0"/>
                        </a:rPr>
                        <a:t>FSM6</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FF0000"/>
                          </a:solidFill>
                          <a:effectLst/>
                          <a:latin typeface="Nunito" pitchFamily="2" charset="0"/>
                          <a:ea typeface="+mn-ea"/>
                          <a:cs typeface="+mn-cs"/>
                        </a:rPr>
                        <a:t>47%</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FF0000"/>
                          </a:solidFill>
                          <a:effectLst/>
                          <a:latin typeface="Nunito" pitchFamily="2" charset="0"/>
                          <a:ea typeface="+mn-ea"/>
                          <a:cs typeface="+mn-cs"/>
                        </a:rPr>
                        <a:t>46%</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FF0000"/>
                          </a:solidFill>
                          <a:effectLst/>
                          <a:latin typeface="Nunito" pitchFamily="2" charset="0"/>
                          <a:ea typeface="+mn-ea"/>
                          <a:cs typeface="+mn-cs"/>
                        </a:rPr>
                        <a:t>44%</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FF0000"/>
                          </a:solidFill>
                          <a:effectLst/>
                          <a:latin typeface="Nunito" pitchFamily="2" charset="0"/>
                          <a:ea typeface="+mn-ea"/>
                          <a:cs typeface="+mn-cs"/>
                        </a:rPr>
                        <a:t>29%</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FF0000"/>
                          </a:solidFill>
                          <a:effectLst/>
                          <a:latin typeface="Nunito" pitchFamily="2" charset="0"/>
                          <a:ea typeface="+mn-ea"/>
                          <a:cs typeface="+mn-cs"/>
                        </a:rPr>
                        <a:t>33%</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844335"/>
                  </a:ext>
                </a:extLst>
              </a:tr>
              <a:tr h="396000">
                <a:tc>
                  <a:txBody>
                    <a:bodyPr/>
                    <a:lstStyle/>
                    <a:p>
                      <a:pPr algn="ctr"/>
                      <a:r>
                        <a:rPr lang="en-GB" sz="1800" b="1" dirty="0">
                          <a:solidFill>
                            <a:schemeClr val="tx1"/>
                          </a:solidFill>
                          <a:latin typeface="Nunito Sans" pitchFamily="2" charset="0"/>
                        </a:rPr>
                        <a:t>‘Gap’ (ppt)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dirty="0">
                          <a:solidFill>
                            <a:srgbClr val="000000"/>
                          </a:solidFill>
                          <a:effectLst/>
                          <a:latin typeface="Nunito" pitchFamily="2" charset="0"/>
                          <a:ea typeface="+mn-ea"/>
                          <a:cs typeface="+mn-cs"/>
                        </a:rPr>
                        <a:t>–23</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000000"/>
                          </a:solidFill>
                          <a:effectLst/>
                          <a:latin typeface="Nunito" pitchFamily="2" charset="0"/>
                          <a:ea typeface="+mn-ea"/>
                          <a:cs typeface="+mn-cs"/>
                        </a:rPr>
                        <a:t>–25</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000000"/>
                          </a:solidFill>
                          <a:effectLst/>
                          <a:latin typeface="Nunito" pitchFamily="2" charset="0"/>
                          <a:ea typeface="+mn-ea"/>
                          <a:cs typeface="+mn-cs"/>
                        </a:rPr>
                        <a:t>–26</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000000"/>
                          </a:solidFill>
                          <a:effectLst/>
                          <a:latin typeface="Nunito" pitchFamily="2" charset="0"/>
                          <a:ea typeface="+mn-ea"/>
                          <a:cs typeface="+mn-cs"/>
                        </a:rPr>
                        <a:t>–30</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dirty="0">
                          <a:solidFill>
                            <a:srgbClr val="000000"/>
                          </a:solidFill>
                          <a:effectLst/>
                          <a:latin typeface="Nunito" pitchFamily="2" charset="0"/>
                          <a:ea typeface="+mn-ea"/>
                          <a:cs typeface="+mn-cs"/>
                        </a:rPr>
                        <a:t>–28</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1595010"/>
                  </a:ext>
                </a:extLst>
              </a:tr>
              <a:tr h="324000">
                <a:tc>
                  <a:txBody>
                    <a:bodyPr/>
                    <a:lstStyle/>
                    <a:p>
                      <a:pPr algn="ctr"/>
                      <a:r>
                        <a:rPr lang="en-GB" sz="1600" b="0" dirty="0">
                          <a:solidFill>
                            <a:schemeClr val="tx1"/>
                          </a:solidFill>
                          <a:latin typeface="Nunito Sans" pitchFamily="2" charset="0"/>
                        </a:rPr>
                        <a:t>% FSM</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endParaRPr lang="en-GB" sz="1600" b="0" i="0" u="none" strike="noStrike" kern="1200" dirty="0">
                        <a:solidFill>
                          <a:schemeClr val="tx1"/>
                        </a:solidFill>
                        <a:effectLst/>
                        <a:latin typeface="Nunito" pitchFamily="2" charset="0"/>
                        <a:ea typeface="+mn-ea"/>
                        <a:cs typeface="+mn-cs"/>
                      </a:endParaRP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endParaRPr lang="en-GB" sz="1600" b="0" i="0" u="none" strike="noStrike" kern="1200" dirty="0">
                        <a:solidFill>
                          <a:schemeClr val="tx1"/>
                        </a:solidFill>
                        <a:effectLst/>
                        <a:latin typeface="Nunito" pitchFamily="2" charset="0"/>
                        <a:ea typeface="+mn-ea"/>
                        <a:cs typeface="+mn-cs"/>
                      </a:endParaRP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600" b="0" i="0" u="none" strike="noStrike" kern="1200" dirty="0">
                          <a:solidFill>
                            <a:schemeClr val="tx1"/>
                          </a:solidFill>
                          <a:effectLst/>
                          <a:latin typeface="Nunito" pitchFamily="2" charset="0"/>
                          <a:ea typeface="+mn-ea"/>
                          <a:cs typeface="+mn-cs"/>
                        </a:rPr>
                        <a:t>13.1%</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600" b="0" i="0" u="none" strike="noStrike" kern="1200" dirty="0">
                          <a:solidFill>
                            <a:schemeClr val="tx1"/>
                          </a:solidFill>
                          <a:effectLst/>
                          <a:latin typeface="Nunito" pitchFamily="2" charset="0"/>
                          <a:ea typeface="+mn-ea"/>
                          <a:cs typeface="+mn-cs"/>
                        </a:rPr>
                        <a:t>14.8%</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600" b="0" i="0" u="none" strike="noStrike" kern="1200" dirty="0">
                          <a:solidFill>
                            <a:schemeClr val="tx1"/>
                          </a:solidFill>
                          <a:effectLst/>
                          <a:latin typeface="Nunito" pitchFamily="2" charset="0"/>
                          <a:ea typeface="+mn-ea"/>
                          <a:cs typeface="+mn-cs"/>
                        </a:rPr>
                        <a:t>15.4%</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3182763"/>
                  </a:ext>
                </a:extLst>
              </a:tr>
            </a:tbl>
          </a:graphicData>
        </a:graphic>
      </p:graphicFrame>
      <p:sp>
        <p:nvSpPr>
          <p:cNvPr id="22" name="TextBox 21">
            <a:extLst>
              <a:ext uri="{FF2B5EF4-FFF2-40B4-BE49-F238E27FC236}">
                <a16:creationId xmlns:a16="http://schemas.microsoft.com/office/drawing/2014/main" id="{2DA49E4D-6734-2D68-FD8C-DE2FF028DEDF}"/>
              </a:ext>
            </a:extLst>
          </p:cNvPr>
          <p:cNvSpPr txBox="1"/>
          <p:nvPr/>
        </p:nvSpPr>
        <p:spPr>
          <a:xfrm>
            <a:off x="1481769" y="4819462"/>
            <a:ext cx="2661306" cy="369332"/>
          </a:xfrm>
          <a:prstGeom prst="rect">
            <a:avLst/>
          </a:prstGeom>
          <a:noFill/>
        </p:spPr>
        <p:txBody>
          <a:bodyPr wrap="none" rtlCol="0">
            <a:spAutoFit/>
          </a:bodyPr>
          <a:lstStyle/>
          <a:p>
            <a:r>
              <a:rPr lang="en-GB" b="1" dirty="0">
                <a:latin typeface="Nunito Sans" pitchFamily="2" charset="0"/>
              </a:rPr>
              <a:t>% EXS in RWM (Herts)</a:t>
            </a:r>
          </a:p>
        </p:txBody>
      </p:sp>
      <p:graphicFrame>
        <p:nvGraphicFramePr>
          <p:cNvPr id="23" name="Table 6">
            <a:extLst>
              <a:ext uri="{FF2B5EF4-FFF2-40B4-BE49-F238E27FC236}">
                <a16:creationId xmlns:a16="http://schemas.microsoft.com/office/drawing/2014/main" id="{A6E3D6A1-BA9D-BD2F-D6EF-54E91335DC7E}"/>
              </a:ext>
            </a:extLst>
          </p:cNvPr>
          <p:cNvGraphicFramePr>
            <a:graphicFrameLocks noGrp="1"/>
          </p:cNvGraphicFramePr>
          <p:nvPr/>
        </p:nvGraphicFramePr>
        <p:xfrm>
          <a:off x="6895028" y="4782179"/>
          <a:ext cx="4680000" cy="1908000"/>
        </p:xfrm>
        <a:graphic>
          <a:graphicData uri="http://schemas.openxmlformats.org/drawingml/2006/table">
            <a:tbl>
              <a:tblPr firstRow="1" bandRow="1">
                <a:tableStyleId>{5C22544A-7EE6-4342-B048-85BDC9FD1C3A}</a:tableStyleId>
              </a:tblPr>
              <a:tblGrid>
                <a:gridCol w="936000">
                  <a:extLst>
                    <a:ext uri="{9D8B030D-6E8A-4147-A177-3AD203B41FA5}">
                      <a16:colId xmlns:a16="http://schemas.microsoft.com/office/drawing/2014/main" val="3377054529"/>
                    </a:ext>
                  </a:extLst>
                </a:gridCol>
                <a:gridCol w="936000">
                  <a:extLst>
                    <a:ext uri="{9D8B030D-6E8A-4147-A177-3AD203B41FA5}">
                      <a16:colId xmlns:a16="http://schemas.microsoft.com/office/drawing/2014/main" val="1151712630"/>
                    </a:ext>
                  </a:extLst>
                </a:gridCol>
                <a:gridCol w="936000">
                  <a:extLst>
                    <a:ext uri="{9D8B030D-6E8A-4147-A177-3AD203B41FA5}">
                      <a16:colId xmlns:a16="http://schemas.microsoft.com/office/drawing/2014/main" val="4168691102"/>
                    </a:ext>
                  </a:extLst>
                </a:gridCol>
                <a:gridCol w="936000">
                  <a:extLst>
                    <a:ext uri="{9D8B030D-6E8A-4147-A177-3AD203B41FA5}">
                      <a16:colId xmlns:a16="http://schemas.microsoft.com/office/drawing/2014/main" val="2234326768"/>
                    </a:ext>
                  </a:extLst>
                </a:gridCol>
                <a:gridCol w="936000">
                  <a:extLst>
                    <a:ext uri="{9D8B030D-6E8A-4147-A177-3AD203B41FA5}">
                      <a16:colId xmlns:a16="http://schemas.microsoft.com/office/drawing/2014/main" val="3329515516"/>
                    </a:ext>
                  </a:extLst>
                </a:gridCol>
              </a:tblGrid>
              <a:tr h="396000">
                <a:tc>
                  <a:txBody>
                    <a:bodyPr/>
                    <a:lstStyle/>
                    <a:p>
                      <a:pPr algn="ctr" fontAlgn="b"/>
                      <a:endParaRPr lang="en-GB" sz="1800" b="1" i="0" u="none" strike="noStrike" kern="1200">
                        <a:solidFill>
                          <a:srgbClr val="339933"/>
                        </a:solidFill>
                        <a:effectLst/>
                        <a:latin typeface="Nunito" pitchFamily="2" charset="0"/>
                        <a:ea typeface="+mn-ea"/>
                        <a:cs typeface="+mn-cs"/>
                      </a:endParaRP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endParaRPr lang="en-GB" sz="1800" b="1" i="0" u="none" strike="noStrike" kern="1200">
                        <a:solidFill>
                          <a:srgbClr val="339933"/>
                        </a:solidFill>
                        <a:effectLst/>
                        <a:latin typeface="Nunito" pitchFamily="2" charset="0"/>
                        <a:ea typeface="+mn-ea"/>
                        <a:cs typeface="+mn-cs"/>
                      </a:endParaRP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endParaRPr lang="en-GB" sz="1800" b="1" i="0" u="none" strike="noStrike" kern="1200">
                        <a:solidFill>
                          <a:srgbClr val="339933"/>
                        </a:solidFill>
                        <a:effectLst/>
                        <a:latin typeface="Nunito" pitchFamily="2" charset="0"/>
                        <a:ea typeface="+mn-ea"/>
                        <a:cs typeface="+mn-cs"/>
                      </a:endParaRP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endParaRPr lang="en-GB" sz="1800" b="0" i="0" u="none" strike="noStrike" kern="1200">
                        <a:solidFill>
                          <a:schemeClr val="tx1"/>
                        </a:solidFill>
                        <a:effectLst/>
                        <a:latin typeface="Nunito" pitchFamily="2" charset="0"/>
                        <a:ea typeface="+mn-ea"/>
                        <a:cs typeface="+mn-cs"/>
                      </a:endParaRP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endParaRPr lang="en-GB" sz="1800" b="0" i="0" u="none" strike="noStrike" kern="1200" dirty="0">
                        <a:solidFill>
                          <a:schemeClr val="tx1"/>
                        </a:solidFill>
                        <a:effectLst/>
                        <a:latin typeface="Nunito" pitchFamily="2" charset="0"/>
                        <a:ea typeface="+mn-ea"/>
                        <a:cs typeface="+mn-cs"/>
                      </a:endParaRPr>
                    </a:p>
                  </a:txBody>
                  <a:tcPr marL="6350" marR="6350" marT="635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6081583"/>
                  </a:ext>
                </a:extLst>
              </a:tr>
              <a:tr h="396000">
                <a:tc>
                  <a:txBody>
                    <a:bodyPr/>
                    <a:lstStyle/>
                    <a:p>
                      <a:pPr algn="ctr" fontAlgn="b"/>
                      <a:r>
                        <a:rPr lang="en-GB" sz="1800" b="1" i="0" u="none" strike="noStrike" kern="1200">
                          <a:solidFill>
                            <a:srgbClr val="006600"/>
                          </a:solidFill>
                          <a:effectLst/>
                          <a:latin typeface="Nunito" pitchFamily="2" charset="0"/>
                          <a:ea typeface="+mn-ea"/>
                          <a:cs typeface="+mn-cs"/>
                        </a:rPr>
                        <a:t>67%</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006600"/>
                          </a:solidFill>
                          <a:effectLst/>
                          <a:latin typeface="Nunito" pitchFamily="2" charset="0"/>
                          <a:ea typeface="+mn-ea"/>
                          <a:cs typeface="+mn-cs"/>
                        </a:rPr>
                        <a:t>69%</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006600"/>
                          </a:solidFill>
                          <a:effectLst/>
                          <a:latin typeface="Nunito" pitchFamily="2" charset="0"/>
                          <a:ea typeface="+mn-ea"/>
                          <a:cs typeface="+mn-cs"/>
                        </a:rPr>
                        <a:t>69%</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006600"/>
                          </a:solidFill>
                          <a:effectLst/>
                          <a:latin typeface="Nunito" pitchFamily="2" charset="0"/>
                          <a:ea typeface="+mn-ea"/>
                          <a:cs typeface="+mn-cs"/>
                        </a:rPr>
                        <a:t>58%</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006600"/>
                          </a:solidFill>
                          <a:effectLst/>
                          <a:latin typeface="Nunito" pitchFamily="2" charset="0"/>
                          <a:ea typeface="+mn-ea"/>
                          <a:cs typeface="+mn-cs"/>
                        </a:rPr>
                        <a:t>61%</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1881448"/>
                  </a:ext>
                </a:extLst>
              </a:tr>
              <a:tr h="396000">
                <a:tc>
                  <a:txBody>
                    <a:bodyPr/>
                    <a:lstStyle/>
                    <a:p>
                      <a:pPr algn="ctr" fontAlgn="b"/>
                      <a:r>
                        <a:rPr lang="en-GB" sz="1800" b="1" i="0" u="none" strike="noStrike" kern="1200">
                          <a:solidFill>
                            <a:srgbClr val="FF0000"/>
                          </a:solidFill>
                          <a:effectLst/>
                          <a:latin typeface="Nunito" pitchFamily="2" charset="0"/>
                          <a:ea typeface="+mn-ea"/>
                          <a:cs typeface="+mn-cs"/>
                        </a:rPr>
                        <a:t>50%</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FF0000"/>
                          </a:solidFill>
                          <a:effectLst/>
                          <a:latin typeface="Nunito" pitchFamily="2" charset="0"/>
                          <a:ea typeface="+mn-ea"/>
                          <a:cs typeface="+mn-cs"/>
                        </a:rPr>
                        <a:t>50%</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FF0000"/>
                          </a:solidFill>
                          <a:effectLst/>
                          <a:latin typeface="Nunito" pitchFamily="2" charset="0"/>
                          <a:ea typeface="+mn-ea"/>
                          <a:cs typeface="+mn-cs"/>
                        </a:rPr>
                        <a:t>50%</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FF0000"/>
                          </a:solidFill>
                          <a:effectLst/>
                          <a:latin typeface="Nunito" pitchFamily="2" charset="0"/>
                          <a:ea typeface="+mn-ea"/>
                          <a:cs typeface="+mn-cs"/>
                        </a:rPr>
                        <a:t>37%</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FF0000"/>
                          </a:solidFill>
                          <a:effectLst/>
                          <a:latin typeface="Nunito" pitchFamily="2" charset="0"/>
                          <a:ea typeface="+mn-ea"/>
                          <a:cs typeface="+mn-cs"/>
                        </a:rPr>
                        <a:t>40%</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844335"/>
                  </a:ext>
                </a:extLst>
              </a:tr>
              <a:tr h="396000">
                <a:tc>
                  <a:txBody>
                    <a:bodyPr/>
                    <a:lstStyle/>
                    <a:p>
                      <a:pPr algn="ctr" fontAlgn="b"/>
                      <a:r>
                        <a:rPr lang="en-GB" sz="1800" b="1" i="0" u="none" strike="noStrike" kern="1200" dirty="0">
                          <a:solidFill>
                            <a:srgbClr val="000000"/>
                          </a:solidFill>
                          <a:effectLst/>
                          <a:latin typeface="Nunito" pitchFamily="2" charset="0"/>
                          <a:ea typeface="+mn-ea"/>
                          <a:cs typeface="+mn-cs"/>
                        </a:rPr>
                        <a:t>–18</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000000"/>
                          </a:solidFill>
                          <a:effectLst/>
                          <a:latin typeface="Nunito" pitchFamily="2" charset="0"/>
                          <a:ea typeface="+mn-ea"/>
                          <a:cs typeface="+mn-cs"/>
                        </a:rPr>
                        <a:t>–19</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000000"/>
                          </a:solidFill>
                          <a:effectLst/>
                          <a:latin typeface="Nunito" pitchFamily="2" charset="0"/>
                          <a:ea typeface="+mn-ea"/>
                          <a:cs typeface="+mn-cs"/>
                        </a:rPr>
                        <a:t>–19</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000000"/>
                          </a:solidFill>
                          <a:effectLst/>
                          <a:latin typeface="Nunito" pitchFamily="2" charset="0"/>
                          <a:ea typeface="+mn-ea"/>
                          <a:cs typeface="+mn-cs"/>
                        </a:rPr>
                        <a:t>–21</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dirty="0">
                          <a:solidFill>
                            <a:srgbClr val="000000"/>
                          </a:solidFill>
                          <a:effectLst/>
                          <a:latin typeface="Nunito" pitchFamily="2" charset="0"/>
                          <a:ea typeface="+mn-ea"/>
                          <a:cs typeface="+mn-cs"/>
                        </a:rPr>
                        <a:t>–20</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8464814"/>
                  </a:ext>
                </a:extLst>
              </a:tr>
              <a:tr h="324000">
                <a:tc>
                  <a:txBody>
                    <a:bodyPr/>
                    <a:lstStyle/>
                    <a:p>
                      <a:pPr algn="ctr" fontAlgn="b"/>
                      <a:endParaRPr lang="en-GB" sz="1600" b="0" i="0" u="none" strike="noStrike" kern="1200" dirty="0">
                        <a:solidFill>
                          <a:schemeClr val="tx1"/>
                        </a:solidFill>
                        <a:effectLst/>
                        <a:latin typeface="Nunito" pitchFamily="2" charset="0"/>
                        <a:ea typeface="+mn-ea"/>
                        <a:cs typeface="+mn-cs"/>
                      </a:endParaRP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endParaRPr lang="en-GB" sz="1600" b="0" i="0" u="none" strike="noStrike" kern="1200" dirty="0">
                        <a:solidFill>
                          <a:schemeClr val="tx1"/>
                        </a:solidFill>
                        <a:effectLst/>
                        <a:latin typeface="Nunito" pitchFamily="2" charset="0"/>
                        <a:ea typeface="+mn-ea"/>
                        <a:cs typeface="+mn-cs"/>
                      </a:endParaRP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600" b="0" i="0" u="none" strike="noStrike" kern="1200" dirty="0">
                          <a:solidFill>
                            <a:schemeClr val="tx1"/>
                          </a:solidFill>
                          <a:effectLst/>
                          <a:latin typeface="Nunito" pitchFamily="2" charset="0"/>
                          <a:ea typeface="+mn-ea"/>
                          <a:cs typeface="+mn-cs"/>
                        </a:rPr>
                        <a:t>20.0%</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600" b="0" i="0" u="none" strike="noStrike" kern="1200" dirty="0">
                          <a:solidFill>
                            <a:schemeClr val="tx1"/>
                          </a:solidFill>
                          <a:effectLst/>
                          <a:latin typeface="Nunito" pitchFamily="2" charset="0"/>
                          <a:ea typeface="+mn-ea"/>
                          <a:cs typeface="+mn-cs"/>
                        </a:rPr>
                        <a:t>22.4%</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600" b="0" i="0" u="none" strike="noStrike" kern="1200" dirty="0">
                          <a:solidFill>
                            <a:schemeClr val="tx1"/>
                          </a:solidFill>
                          <a:effectLst/>
                          <a:latin typeface="Nunito" pitchFamily="2" charset="0"/>
                          <a:ea typeface="+mn-ea"/>
                          <a:cs typeface="+mn-cs"/>
                        </a:rPr>
                        <a:t>22.7%</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0095907"/>
                  </a:ext>
                </a:extLst>
              </a:tr>
            </a:tbl>
          </a:graphicData>
        </a:graphic>
      </p:graphicFrame>
      <p:sp>
        <p:nvSpPr>
          <p:cNvPr id="6" name="TextBox 5">
            <a:extLst>
              <a:ext uri="{FF2B5EF4-FFF2-40B4-BE49-F238E27FC236}">
                <a16:creationId xmlns:a16="http://schemas.microsoft.com/office/drawing/2014/main" id="{4AEC98CC-F248-7C05-E673-B6710EBD5522}"/>
              </a:ext>
            </a:extLst>
          </p:cNvPr>
          <p:cNvSpPr txBox="1"/>
          <p:nvPr/>
        </p:nvSpPr>
        <p:spPr>
          <a:xfrm>
            <a:off x="6781214" y="4819311"/>
            <a:ext cx="2983509" cy="369332"/>
          </a:xfrm>
          <a:prstGeom prst="rect">
            <a:avLst/>
          </a:prstGeom>
          <a:noFill/>
        </p:spPr>
        <p:txBody>
          <a:bodyPr wrap="none" rtlCol="0">
            <a:spAutoFit/>
          </a:bodyPr>
          <a:lstStyle/>
          <a:p>
            <a:r>
              <a:rPr lang="en-GB" b="1">
                <a:latin typeface="Nunito Sans" pitchFamily="2" charset="0"/>
              </a:rPr>
              <a:t>% EXS in RWM (National)</a:t>
            </a:r>
          </a:p>
        </p:txBody>
      </p:sp>
      <p:sp>
        <p:nvSpPr>
          <p:cNvPr id="16" name="TextBox 15">
            <a:extLst>
              <a:ext uri="{FF2B5EF4-FFF2-40B4-BE49-F238E27FC236}">
                <a16:creationId xmlns:a16="http://schemas.microsoft.com/office/drawing/2014/main" id="{0E8E69DF-0BFC-06BD-4090-0F041A49F648}"/>
              </a:ext>
            </a:extLst>
          </p:cNvPr>
          <p:cNvSpPr txBox="1"/>
          <p:nvPr/>
        </p:nvSpPr>
        <p:spPr>
          <a:xfrm>
            <a:off x="4912571" y="1966379"/>
            <a:ext cx="1338828" cy="369332"/>
          </a:xfrm>
          <a:prstGeom prst="rect">
            <a:avLst/>
          </a:prstGeom>
          <a:noFill/>
        </p:spPr>
        <p:txBody>
          <a:bodyPr wrap="none" rtlCol="0">
            <a:spAutoFit/>
          </a:bodyPr>
          <a:lstStyle/>
          <a:p>
            <a:r>
              <a:rPr lang="en-GB" b="1" dirty="0">
                <a:solidFill>
                  <a:srgbClr val="006600"/>
                </a:solidFill>
                <a:latin typeface="Nunito Sans" pitchFamily="2" charset="0"/>
              </a:rPr>
              <a:t>Non-FSM6</a:t>
            </a:r>
          </a:p>
        </p:txBody>
      </p:sp>
      <p:sp>
        <p:nvSpPr>
          <p:cNvPr id="17" name="TextBox 16">
            <a:extLst>
              <a:ext uri="{FF2B5EF4-FFF2-40B4-BE49-F238E27FC236}">
                <a16:creationId xmlns:a16="http://schemas.microsoft.com/office/drawing/2014/main" id="{0B0A1135-AE87-5D43-045A-FECBFF5D6C59}"/>
              </a:ext>
            </a:extLst>
          </p:cNvPr>
          <p:cNvSpPr txBox="1"/>
          <p:nvPr/>
        </p:nvSpPr>
        <p:spPr>
          <a:xfrm>
            <a:off x="10362140" y="1966379"/>
            <a:ext cx="1338828" cy="369332"/>
          </a:xfrm>
          <a:prstGeom prst="rect">
            <a:avLst/>
          </a:prstGeom>
          <a:noFill/>
        </p:spPr>
        <p:txBody>
          <a:bodyPr wrap="none" rtlCol="0">
            <a:spAutoFit/>
          </a:bodyPr>
          <a:lstStyle/>
          <a:p>
            <a:r>
              <a:rPr lang="en-GB" b="1" dirty="0">
                <a:solidFill>
                  <a:srgbClr val="006600"/>
                </a:solidFill>
                <a:latin typeface="Nunito Sans" pitchFamily="2" charset="0"/>
              </a:rPr>
              <a:t>Non-FSM6</a:t>
            </a:r>
          </a:p>
        </p:txBody>
      </p:sp>
      <p:sp>
        <p:nvSpPr>
          <p:cNvPr id="24" name="TextBox 23">
            <a:extLst>
              <a:ext uri="{FF2B5EF4-FFF2-40B4-BE49-F238E27FC236}">
                <a16:creationId xmlns:a16="http://schemas.microsoft.com/office/drawing/2014/main" id="{1D34C1E6-FD6A-70BD-C7CC-4E181B76D196}"/>
              </a:ext>
            </a:extLst>
          </p:cNvPr>
          <p:cNvSpPr txBox="1"/>
          <p:nvPr/>
        </p:nvSpPr>
        <p:spPr>
          <a:xfrm>
            <a:off x="10642099" y="2958148"/>
            <a:ext cx="798617" cy="369332"/>
          </a:xfrm>
          <a:prstGeom prst="rect">
            <a:avLst/>
          </a:prstGeom>
          <a:noFill/>
        </p:spPr>
        <p:txBody>
          <a:bodyPr wrap="none" rtlCol="0">
            <a:spAutoFit/>
          </a:bodyPr>
          <a:lstStyle/>
          <a:p>
            <a:r>
              <a:rPr lang="en-GB" b="1" dirty="0">
                <a:solidFill>
                  <a:srgbClr val="FF0000"/>
                </a:solidFill>
                <a:latin typeface="Nunito Sans" pitchFamily="2" charset="0"/>
              </a:rPr>
              <a:t>FSM6</a:t>
            </a:r>
          </a:p>
        </p:txBody>
      </p:sp>
      <p:sp>
        <p:nvSpPr>
          <p:cNvPr id="26" name="TextBox 25">
            <a:extLst>
              <a:ext uri="{FF2B5EF4-FFF2-40B4-BE49-F238E27FC236}">
                <a16:creationId xmlns:a16="http://schemas.microsoft.com/office/drawing/2014/main" id="{F2A5A975-F727-DC4C-B37C-21C17480B656}"/>
              </a:ext>
            </a:extLst>
          </p:cNvPr>
          <p:cNvSpPr txBox="1"/>
          <p:nvPr/>
        </p:nvSpPr>
        <p:spPr>
          <a:xfrm>
            <a:off x="5376957" y="3327480"/>
            <a:ext cx="798617" cy="369332"/>
          </a:xfrm>
          <a:prstGeom prst="rect">
            <a:avLst/>
          </a:prstGeom>
          <a:noFill/>
        </p:spPr>
        <p:txBody>
          <a:bodyPr wrap="none" rtlCol="0">
            <a:spAutoFit/>
          </a:bodyPr>
          <a:lstStyle/>
          <a:p>
            <a:r>
              <a:rPr lang="en-GB" b="1" dirty="0">
                <a:solidFill>
                  <a:srgbClr val="FF0000"/>
                </a:solidFill>
                <a:latin typeface="Nunito Sans" pitchFamily="2" charset="0"/>
              </a:rPr>
              <a:t>FSM6</a:t>
            </a:r>
          </a:p>
        </p:txBody>
      </p:sp>
    </p:spTree>
    <p:extLst>
      <p:ext uri="{BB962C8B-B14F-4D97-AF65-F5344CB8AC3E}">
        <p14:creationId xmlns:p14="http://schemas.microsoft.com/office/powerpoint/2010/main" val="379682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par>
                                <p:cTn id="12" presetID="10" presetClass="entr" presetSubtype="0" fill="hold" nodeType="withEffect">
                                  <p:stCondLst>
                                    <p:cond delay="25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25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25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par>
                                <p:cTn id="21" presetID="10" presetClass="entr" presetSubtype="0" fill="hold" grpId="0" nodeType="withEffect">
                                  <p:stCondLst>
                                    <p:cond delay="25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25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10" presetClass="entr" presetSubtype="0"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0" grpId="0"/>
      <p:bldP spid="18" grpId="0"/>
      <p:bldP spid="19" grpId="0"/>
      <p:bldP spid="22" grpId="0"/>
      <p:bldP spid="6" grpId="0"/>
      <p:bldP spid="16" grpId="0"/>
      <p:bldP spid="17" grpId="0"/>
      <p:bldP spid="24"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278BF4-5341-B370-BD3F-F285CFB6E6A3}"/>
              </a:ext>
            </a:extLst>
          </p:cNvPr>
          <p:cNvPicPr>
            <a:picLocks noChangeAspect="1"/>
          </p:cNvPicPr>
          <p:nvPr/>
        </p:nvPicPr>
        <p:blipFill>
          <a:blip r:embed="rId3"/>
          <a:stretch>
            <a:fillRect/>
          </a:stretch>
        </p:blipFill>
        <p:spPr>
          <a:xfrm>
            <a:off x="958588" y="1269390"/>
            <a:ext cx="5349240" cy="3596640"/>
          </a:xfrm>
          <a:prstGeom prst="rect">
            <a:avLst/>
          </a:prstGeom>
        </p:spPr>
      </p:pic>
      <p:pic>
        <p:nvPicPr>
          <p:cNvPr id="7" name="Picture 6">
            <a:extLst>
              <a:ext uri="{FF2B5EF4-FFF2-40B4-BE49-F238E27FC236}">
                <a16:creationId xmlns:a16="http://schemas.microsoft.com/office/drawing/2014/main" id="{DA1ED787-3CB1-FA3A-E838-CA7446DF6D40}"/>
              </a:ext>
            </a:extLst>
          </p:cNvPr>
          <p:cNvPicPr>
            <a:picLocks noChangeAspect="1"/>
          </p:cNvPicPr>
          <p:nvPr/>
        </p:nvPicPr>
        <p:blipFill>
          <a:blip r:embed="rId4"/>
          <a:stretch>
            <a:fillRect/>
          </a:stretch>
        </p:blipFill>
        <p:spPr>
          <a:xfrm>
            <a:off x="6761089" y="1257163"/>
            <a:ext cx="5006340" cy="3619500"/>
          </a:xfrm>
          <a:prstGeom prst="rect">
            <a:avLst/>
          </a:prstGeom>
        </p:spPr>
      </p:pic>
      <p:sp>
        <p:nvSpPr>
          <p:cNvPr id="5" name="Content Placeholder 2">
            <a:extLst>
              <a:ext uri="{FF2B5EF4-FFF2-40B4-BE49-F238E27FC236}">
                <a16:creationId xmlns:a16="http://schemas.microsoft.com/office/drawing/2014/main" id="{C5354A7F-42F5-8A4A-43E0-FAEAE6711AC5}"/>
              </a:ext>
            </a:extLst>
          </p:cNvPr>
          <p:cNvSpPr>
            <a:spLocks noGrp="1"/>
          </p:cNvSpPr>
          <p:nvPr>
            <p:ph idx="1"/>
          </p:nvPr>
        </p:nvSpPr>
        <p:spPr>
          <a:xfrm>
            <a:off x="1055161" y="297790"/>
            <a:ext cx="10778875" cy="558474"/>
          </a:xfrm>
        </p:spPr>
        <p:txBody>
          <a:bodyPr/>
          <a:lstStyle/>
          <a:p>
            <a:pPr marL="0" indent="0">
              <a:buNone/>
            </a:pPr>
            <a:r>
              <a:rPr lang="en-GB" sz="3200" b="1">
                <a:solidFill>
                  <a:schemeClr val="tx2"/>
                </a:solidFill>
              </a:rPr>
              <a:t>DISADVANTAGED GAP AT KS2:  % EXS IN RWM</a:t>
            </a:r>
          </a:p>
          <a:p>
            <a:endParaRPr lang="en-GB" sz="3200" b="1">
              <a:solidFill>
                <a:schemeClr val="tx2"/>
              </a:solidFill>
            </a:endParaRPr>
          </a:p>
        </p:txBody>
      </p:sp>
      <p:sp>
        <p:nvSpPr>
          <p:cNvPr id="10" name="TextBox 9">
            <a:extLst>
              <a:ext uri="{FF2B5EF4-FFF2-40B4-BE49-F238E27FC236}">
                <a16:creationId xmlns:a16="http://schemas.microsoft.com/office/drawing/2014/main" id="{B646711F-4743-94E0-BB2C-AF8AC805804E}"/>
              </a:ext>
            </a:extLst>
          </p:cNvPr>
          <p:cNvSpPr txBox="1"/>
          <p:nvPr/>
        </p:nvSpPr>
        <p:spPr>
          <a:xfrm rot="16200000">
            <a:off x="-1209831" y="2746303"/>
            <a:ext cx="3366568" cy="646331"/>
          </a:xfrm>
          <a:prstGeom prst="rect">
            <a:avLst/>
          </a:prstGeom>
          <a:noFill/>
        </p:spPr>
        <p:txBody>
          <a:bodyPr wrap="square" rtlCol="0">
            <a:spAutoFit/>
          </a:bodyPr>
          <a:lstStyle/>
          <a:p>
            <a:pPr algn="ctr"/>
            <a:r>
              <a:rPr lang="en-GB">
                <a:latin typeface="Nunito" pitchFamily="2" charset="0"/>
              </a:rPr>
              <a:t>% of pupils reaching expected standard in RWM at KS2</a:t>
            </a:r>
          </a:p>
        </p:txBody>
      </p:sp>
      <p:sp>
        <p:nvSpPr>
          <p:cNvPr id="18" name="TextBox 17">
            <a:extLst>
              <a:ext uri="{FF2B5EF4-FFF2-40B4-BE49-F238E27FC236}">
                <a16:creationId xmlns:a16="http://schemas.microsoft.com/office/drawing/2014/main" id="{B99BA522-F219-A615-3B29-FD77A0280565}"/>
              </a:ext>
            </a:extLst>
          </p:cNvPr>
          <p:cNvSpPr txBox="1"/>
          <p:nvPr/>
        </p:nvSpPr>
        <p:spPr>
          <a:xfrm>
            <a:off x="1464950" y="934086"/>
            <a:ext cx="2117887" cy="461665"/>
          </a:xfrm>
          <a:prstGeom prst="rect">
            <a:avLst/>
          </a:prstGeom>
          <a:noFill/>
        </p:spPr>
        <p:txBody>
          <a:bodyPr wrap="none" rtlCol="0">
            <a:spAutoFit/>
          </a:bodyPr>
          <a:lstStyle/>
          <a:p>
            <a:r>
              <a:rPr lang="en-GB" sz="2400" b="1">
                <a:latin typeface="Nunito" pitchFamily="2" charset="0"/>
              </a:rPr>
              <a:t>Hertfordshire</a:t>
            </a:r>
          </a:p>
        </p:txBody>
      </p:sp>
      <p:sp>
        <p:nvSpPr>
          <p:cNvPr id="19" name="TextBox 18">
            <a:extLst>
              <a:ext uri="{FF2B5EF4-FFF2-40B4-BE49-F238E27FC236}">
                <a16:creationId xmlns:a16="http://schemas.microsoft.com/office/drawing/2014/main" id="{06CF2F1D-497F-FCD7-7F77-FC9EF5BA4138}"/>
              </a:ext>
            </a:extLst>
          </p:cNvPr>
          <p:cNvSpPr txBox="1"/>
          <p:nvPr/>
        </p:nvSpPr>
        <p:spPr>
          <a:xfrm>
            <a:off x="6780864" y="942105"/>
            <a:ext cx="1404552" cy="461665"/>
          </a:xfrm>
          <a:prstGeom prst="rect">
            <a:avLst/>
          </a:prstGeom>
          <a:noFill/>
        </p:spPr>
        <p:txBody>
          <a:bodyPr wrap="none" rtlCol="0">
            <a:spAutoFit/>
          </a:bodyPr>
          <a:lstStyle/>
          <a:p>
            <a:r>
              <a:rPr lang="en-GB" sz="2400" b="1">
                <a:latin typeface="Nunito" pitchFamily="2" charset="0"/>
              </a:rPr>
              <a:t>National</a:t>
            </a:r>
          </a:p>
        </p:txBody>
      </p:sp>
      <p:graphicFrame>
        <p:nvGraphicFramePr>
          <p:cNvPr id="21" name="Table 6">
            <a:extLst>
              <a:ext uri="{FF2B5EF4-FFF2-40B4-BE49-F238E27FC236}">
                <a16:creationId xmlns:a16="http://schemas.microsoft.com/office/drawing/2014/main" id="{CBCD26E2-D3E7-75F8-22A3-A8CF35074122}"/>
              </a:ext>
            </a:extLst>
          </p:cNvPr>
          <p:cNvGraphicFramePr>
            <a:graphicFrameLocks noGrp="1"/>
          </p:cNvGraphicFramePr>
          <p:nvPr/>
        </p:nvGraphicFramePr>
        <p:xfrm>
          <a:off x="131399" y="5179760"/>
          <a:ext cx="6120000" cy="151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36061856"/>
                    </a:ext>
                  </a:extLst>
                </a:gridCol>
                <a:gridCol w="936000">
                  <a:extLst>
                    <a:ext uri="{9D8B030D-6E8A-4147-A177-3AD203B41FA5}">
                      <a16:colId xmlns:a16="http://schemas.microsoft.com/office/drawing/2014/main" val="3377054529"/>
                    </a:ext>
                  </a:extLst>
                </a:gridCol>
                <a:gridCol w="936000">
                  <a:extLst>
                    <a:ext uri="{9D8B030D-6E8A-4147-A177-3AD203B41FA5}">
                      <a16:colId xmlns:a16="http://schemas.microsoft.com/office/drawing/2014/main" val="1151712630"/>
                    </a:ext>
                  </a:extLst>
                </a:gridCol>
                <a:gridCol w="936000">
                  <a:extLst>
                    <a:ext uri="{9D8B030D-6E8A-4147-A177-3AD203B41FA5}">
                      <a16:colId xmlns:a16="http://schemas.microsoft.com/office/drawing/2014/main" val="4168691102"/>
                    </a:ext>
                  </a:extLst>
                </a:gridCol>
                <a:gridCol w="936000">
                  <a:extLst>
                    <a:ext uri="{9D8B030D-6E8A-4147-A177-3AD203B41FA5}">
                      <a16:colId xmlns:a16="http://schemas.microsoft.com/office/drawing/2014/main" val="3973393274"/>
                    </a:ext>
                  </a:extLst>
                </a:gridCol>
                <a:gridCol w="936000">
                  <a:extLst>
                    <a:ext uri="{9D8B030D-6E8A-4147-A177-3AD203B41FA5}">
                      <a16:colId xmlns:a16="http://schemas.microsoft.com/office/drawing/2014/main" val="3703163353"/>
                    </a:ext>
                  </a:extLst>
                </a:gridCol>
              </a:tblGrid>
              <a:tr h="396000">
                <a:tc>
                  <a:txBody>
                    <a:bodyPr/>
                    <a:lstStyle/>
                    <a:p>
                      <a:pPr algn="ctr"/>
                      <a:r>
                        <a:rPr lang="en-GB" sz="1800" b="1">
                          <a:solidFill>
                            <a:srgbClr val="006600"/>
                          </a:solidFill>
                          <a:latin typeface="Nunito Sans" pitchFamily="2" charset="0"/>
                        </a:rPr>
                        <a:t>Non-FSM6</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006600"/>
                          </a:solidFill>
                          <a:effectLst/>
                          <a:latin typeface="Nunito" pitchFamily="2" charset="0"/>
                          <a:ea typeface="+mn-ea"/>
                          <a:cs typeface="+mn-cs"/>
                        </a:rPr>
                        <a:t>71%</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006600"/>
                          </a:solidFill>
                          <a:effectLst/>
                          <a:latin typeface="Nunito" pitchFamily="2" charset="0"/>
                          <a:ea typeface="+mn-ea"/>
                          <a:cs typeface="+mn-cs"/>
                        </a:rPr>
                        <a:t>72%</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006600"/>
                          </a:solidFill>
                          <a:effectLst/>
                          <a:latin typeface="Nunito" pitchFamily="2" charset="0"/>
                          <a:ea typeface="+mn-ea"/>
                          <a:cs typeface="+mn-cs"/>
                        </a:rPr>
                        <a:t>72%</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dirty="0">
                          <a:solidFill>
                            <a:srgbClr val="006600"/>
                          </a:solidFill>
                          <a:effectLst/>
                          <a:latin typeface="Nunito" pitchFamily="2" charset="0"/>
                          <a:ea typeface="+mn-ea"/>
                          <a:cs typeface="+mn-cs"/>
                        </a:rPr>
                        <a:t>66%</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dirty="0">
                          <a:solidFill>
                            <a:srgbClr val="006600"/>
                          </a:solidFill>
                          <a:effectLst/>
                          <a:latin typeface="Nunito" pitchFamily="2" charset="0"/>
                          <a:ea typeface="+mn-ea"/>
                          <a:cs typeface="+mn-cs"/>
                        </a:rPr>
                        <a:t>66%</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1881448"/>
                  </a:ext>
                </a:extLst>
              </a:tr>
              <a:tr h="396000">
                <a:tc>
                  <a:txBody>
                    <a:bodyPr/>
                    <a:lstStyle/>
                    <a:p>
                      <a:pPr algn="ctr"/>
                      <a:r>
                        <a:rPr lang="en-GB" sz="1800" b="1">
                          <a:solidFill>
                            <a:srgbClr val="FF0000"/>
                          </a:solidFill>
                          <a:latin typeface="Nunito Sans" pitchFamily="2" charset="0"/>
                        </a:rPr>
                        <a:t>FSM6</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FF0000"/>
                          </a:solidFill>
                          <a:effectLst/>
                          <a:latin typeface="Nunito" pitchFamily="2" charset="0"/>
                          <a:ea typeface="+mn-ea"/>
                          <a:cs typeface="+mn-cs"/>
                        </a:rPr>
                        <a:t>46%</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FF0000"/>
                          </a:solidFill>
                          <a:effectLst/>
                          <a:latin typeface="Nunito" pitchFamily="2" charset="0"/>
                          <a:ea typeface="+mn-ea"/>
                          <a:cs typeface="+mn-cs"/>
                        </a:rPr>
                        <a:t>46%</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FF0000"/>
                          </a:solidFill>
                          <a:effectLst/>
                          <a:latin typeface="Nunito" pitchFamily="2" charset="0"/>
                          <a:ea typeface="+mn-ea"/>
                          <a:cs typeface="+mn-cs"/>
                        </a:rPr>
                        <a:t>47%</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FF0000"/>
                          </a:solidFill>
                          <a:effectLst/>
                          <a:latin typeface="Nunito" pitchFamily="2" charset="0"/>
                          <a:ea typeface="+mn-ea"/>
                          <a:cs typeface="+mn-cs"/>
                        </a:rPr>
                        <a:t>37%</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dirty="0">
                          <a:solidFill>
                            <a:srgbClr val="FF0000"/>
                          </a:solidFill>
                          <a:effectLst/>
                          <a:latin typeface="Nunito" pitchFamily="2" charset="0"/>
                          <a:ea typeface="+mn-ea"/>
                          <a:cs typeface="+mn-cs"/>
                        </a:rPr>
                        <a:t>36%</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844335"/>
                  </a:ext>
                </a:extLst>
              </a:tr>
              <a:tr h="396000">
                <a:tc>
                  <a:txBody>
                    <a:bodyPr/>
                    <a:lstStyle/>
                    <a:p>
                      <a:pPr algn="ctr"/>
                      <a:r>
                        <a:rPr lang="en-GB" sz="1800" b="1">
                          <a:solidFill>
                            <a:schemeClr val="tx1"/>
                          </a:solidFill>
                          <a:latin typeface="Nunito Sans" pitchFamily="2" charset="0"/>
                        </a:rPr>
                        <a:t>‘Gap’ (ppt)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dirty="0">
                          <a:solidFill>
                            <a:srgbClr val="000000"/>
                          </a:solidFill>
                          <a:effectLst/>
                          <a:latin typeface="Nunito" pitchFamily="2" charset="0"/>
                          <a:ea typeface="+mn-ea"/>
                          <a:cs typeface="+mn-cs"/>
                        </a:rPr>
                        <a:t>–25</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000000"/>
                          </a:solidFill>
                          <a:effectLst/>
                          <a:latin typeface="Nunito" pitchFamily="2" charset="0"/>
                          <a:ea typeface="+mn-ea"/>
                          <a:cs typeface="+mn-cs"/>
                        </a:rPr>
                        <a:t>–26</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000000"/>
                          </a:solidFill>
                          <a:effectLst/>
                          <a:latin typeface="Nunito" pitchFamily="2" charset="0"/>
                          <a:ea typeface="+mn-ea"/>
                          <a:cs typeface="+mn-cs"/>
                        </a:rPr>
                        <a:t>–26</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000000"/>
                          </a:solidFill>
                          <a:effectLst/>
                          <a:latin typeface="Nunito" pitchFamily="2" charset="0"/>
                          <a:ea typeface="+mn-ea"/>
                          <a:cs typeface="+mn-cs"/>
                        </a:rPr>
                        <a:t>–29</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dirty="0">
                          <a:solidFill>
                            <a:srgbClr val="000000"/>
                          </a:solidFill>
                          <a:effectLst/>
                          <a:latin typeface="Nunito" pitchFamily="2" charset="0"/>
                          <a:ea typeface="+mn-ea"/>
                          <a:cs typeface="+mn-cs"/>
                        </a:rPr>
                        <a:t>–30</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1595010"/>
                  </a:ext>
                </a:extLst>
              </a:tr>
              <a:tr h="324000">
                <a:tc>
                  <a:txBody>
                    <a:bodyPr/>
                    <a:lstStyle/>
                    <a:p>
                      <a:pPr algn="ctr"/>
                      <a:r>
                        <a:rPr lang="en-GB" sz="1400" b="0" dirty="0">
                          <a:solidFill>
                            <a:schemeClr val="tx1"/>
                          </a:solidFill>
                          <a:latin typeface="Nunito Sans" pitchFamily="2" charset="0"/>
                        </a:rPr>
                        <a:t>% FSM</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endParaRPr lang="en-GB" sz="1400" b="0" i="0" u="none" strike="noStrike" kern="1200" dirty="0">
                        <a:solidFill>
                          <a:srgbClr val="000000"/>
                        </a:solidFill>
                        <a:effectLst/>
                        <a:latin typeface="Nunito" pitchFamily="2" charset="0"/>
                        <a:ea typeface="+mn-ea"/>
                        <a:cs typeface="+mn-cs"/>
                      </a:endParaRP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endParaRPr lang="en-GB" sz="1400" b="0" i="0" u="none" strike="noStrike" kern="1200">
                        <a:solidFill>
                          <a:srgbClr val="000000"/>
                        </a:solidFill>
                        <a:effectLst/>
                        <a:latin typeface="Nunito" pitchFamily="2" charset="0"/>
                        <a:ea typeface="+mn-ea"/>
                        <a:cs typeface="+mn-cs"/>
                      </a:endParaRP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kern="1200" dirty="0">
                          <a:solidFill>
                            <a:srgbClr val="000000"/>
                          </a:solidFill>
                          <a:effectLst/>
                          <a:latin typeface="Nunito" pitchFamily="2" charset="0"/>
                          <a:ea typeface="+mn-ea"/>
                          <a:cs typeface="+mn-cs"/>
                        </a:rPr>
                        <a:t>20.5%</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kern="1200" dirty="0">
                          <a:solidFill>
                            <a:srgbClr val="000000"/>
                          </a:solidFill>
                          <a:effectLst/>
                          <a:latin typeface="Nunito" pitchFamily="2" charset="0"/>
                          <a:ea typeface="+mn-ea"/>
                          <a:cs typeface="+mn-cs"/>
                        </a:rPr>
                        <a:t>19.0%</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kern="1200" dirty="0">
                          <a:solidFill>
                            <a:srgbClr val="000000"/>
                          </a:solidFill>
                          <a:effectLst/>
                          <a:latin typeface="Nunito" pitchFamily="2" charset="0"/>
                          <a:ea typeface="+mn-ea"/>
                          <a:cs typeface="+mn-cs"/>
                        </a:rPr>
                        <a:t>20.2%</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6536319"/>
                  </a:ext>
                </a:extLst>
              </a:tr>
            </a:tbl>
          </a:graphicData>
        </a:graphic>
      </p:graphicFrame>
      <p:sp>
        <p:nvSpPr>
          <p:cNvPr id="22" name="TextBox 21">
            <a:extLst>
              <a:ext uri="{FF2B5EF4-FFF2-40B4-BE49-F238E27FC236}">
                <a16:creationId xmlns:a16="http://schemas.microsoft.com/office/drawing/2014/main" id="{2DA49E4D-6734-2D68-FD8C-DE2FF028DEDF}"/>
              </a:ext>
            </a:extLst>
          </p:cNvPr>
          <p:cNvSpPr txBox="1"/>
          <p:nvPr/>
        </p:nvSpPr>
        <p:spPr>
          <a:xfrm>
            <a:off x="1481769" y="4819468"/>
            <a:ext cx="2661306" cy="369332"/>
          </a:xfrm>
          <a:prstGeom prst="rect">
            <a:avLst/>
          </a:prstGeom>
          <a:noFill/>
        </p:spPr>
        <p:txBody>
          <a:bodyPr wrap="none" rtlCol="0">
            <a:spAutoFit/>
          </a:bodyPr>
          <a:lstStyle/>
          <a:p>
            <a:r>
              <a:rPr lang="en-GB" b="1">
                <a:latin typeface="Nunito Sans" pitchFamily="2" charset="0"/>
              </a:rPr>
              <a:t>% EXS in RWM (Herts)</a:t>
            </a:r>
          </a:p>
        </p:txBody>
      </p:sp>
      <p:graphicFrame>
        <p:nvGraphicFramePr>
          <p:cNvPr id="23" name="Table 6">
            <a:extLst>
              <a:ext uri="{FF2B5EF4-FFF2-40B4-BE49-F238E27FC236}">
                <a16:creationId xmlns:a16="http://schemas.microsoft.com/office/drawing/2014/main" id="{A6E3D6A1-BA9D-BD2F-D6EF-54E91335DC7E}"/>
              </a:ext>
            </a:extLst>
          </p:cNvPr>
          <p:cNvGraphicFramePr>
            <a:graphicFrameLocks noGrp="1"/>
          </p:cNvGraphicFramePr>
          <p:nvPr/>
        </p:nvGraphicFramePr>
        <p:xfrm>
          <a:off x="6895028" y="4782185"/>
          <a:ext cx="4680000" cy="1908000"/>
        </p:xfrm>
        <a:graphic>
          <a:graphicData uri="http://schemas.openxmlformats.org/drawingml/2006/table">
            <a:tbl>
              <a:tblPr firstRow="1" bandRow="1">
                <a:tableStyleId>{5C22544A-7EE6-4342-B048-85BDC9FD1C3A}</a:tableStyleId>
              </a:tblPr>
              <a:tblGrid>
                <a:gridCol w="936000">
                  <a:extLst>
                    <a:ext uri="{9D8B030D-6E8A-4147-A177-3AD203B41FA5}">
                      <a16:colId xmlns:a16="http://schemas.microsoft.com/office/drawing/2014/main" val="3377054529"/>
                    </a:ext>
                  </a:extLst>
                </a:gridCol>
                <a:gridCol w="936000">
                  <a:extLst>
                    <a:ext uri="{9D8B030D-6E8A-4147-A177-3AD203B41FA5}">
                      <a16:colId xmlns:a16="http://schemas.microsoft.com/office/drawing/2014/main" val="1151712630"/>
                    </a:ext>
                  </a:extLst>
                </a:gridCol>
                <a:gridCol w="936000">
                  <a:extLst>
                    <a:ext uri="{9D8B030D-6E8A-4147-A177-3AD203B41FA5}">
                      <a16:colId xmlns:a16="http://schemas.microsoft.com/office/drawing/2014/main" val="4168691102"/>
                    </a:ext>
                  </a:extLst>
                </a:gridCol>
                <a:gridCol w="936000">
                  <a:extLst>
                    <a:ext uri="{9D8B030D-6E8A-4147-A177-3AD203B41FA5}">
                      <a16:colId xmlns:a16="http://schemas.microsoft.com/office/drawing/2014/main" val="2234326768"/>
                    </a:ext>
                  </a:extLst>
                </a:gridCol>
                <a:gridCol w="936000">
                  <a:extLst>
                    <a:ext uri="{9D8B030D-6E8A-4147-A177-3AD203B41FA5}">
                      <a16:colId xmlns:a16="http://schemas.microsoft.com/office/drawing/2014/main" val="3329515516"/>
                    </a:ext>
                  </a:extLst>
                </a:gridCol>
              </a:tblGrid>
              <a:tr h="396000">
                <a:tc>
                  <a:txBody>
                    <a:bodyPr/>
                    <a:lstStyle/>
                    <a:p>
                      <a:pPr algn="ctr" fontAlgn="b"/>
                      <a:endParaRPr lang="en-GB" sz="1800" b="1" i="0" u="none" strike="noStrike" kern="1200">
                        <a:solidFill>
                          <a:srgbClr val="339933"/>
                        </a:solidFill>
                        <a:effectLst/>
                        <a:latin typeface="Nunito" pitchFamily="2" charset="0"/>
                        <a:ea typeface="+mn-ea"/>
                        <a:cs typeface="+mn-cs"/>
                      </a:endParaRP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endParaRPr lang="en-GB" sz="1800" b="1" i="0" u="none" strike="noStrike" kern="1200">
                        <a:solidFill>
                          <a:srgbClr val="339933"/>
                        </a:solidFill>
                        <a:effectLst/>
                        <a:latin typeface="Nunito" pitchFamily="2" charset="0"/>
                        <a:ea typeface="+mn-ea"/>
                        <a:cs typeface="+mn-cs"/>
                      </a:endParaRP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endParaRPr lang="en-GB" sz="1800" b="1" i="0" u="none" strike="noStrike" kern="1200">
                        <a:solidFill>
                          <a:srgbClr val="339933"/>
                        </a:solidFill>
                        <a:effectLst/>
                        <a:latin typeface="Nunito" pitchFamily="2" charset="0"/>
                        <a:ea typeface="+mn-ea"/>
                        <a:cs typeface="+mn-cs"/>
                      </a:endParaRP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endParaRPr lang="en-GB" sz="1800" b="0" i="0" u="none" strike="noStrike" kern="1200">
                        <a:solidFill>
                          <a:schemeClr val="tx1"/>
                        </a:solidFill>
                        <a:effectLst/>
                        <a:latin typeface="Nunito" pitchFamily="2" charset="0"/>
                        <a:ea typeface="+mn-ea"/>
                        <a:cs typeface="+mn-cs"/>
                      </a:endParaRP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endParaRPr lang="en-GB" sz="1800" b="0" i="0" u="none" strike="noStrike" kern="1200">
                        <a:solidFill>
                          <a:schemeClr val="tx1"/>
                        </a:solidFill>
                        <a:effectLst/>
                        <a:latin typeface="Nunito" pitchFamily="2" charset="0"/>
                        <a:ea typeface="+mn-ea"/>
                        <a:cs typeface="+mn-cs"/>
                      </a:endParaRP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6081583"/>
                  </a:ext>
                </a:extLst>
              </a:tr>
              <a:tr h="396000">
                <a:tc>
                  <a:txBody>
                    <a:bodyPr/>
                    <a:lstStyle/>
                    <a:p>
                      <a:pPr algn="ctr" fontAlgn="b"/>
                      <a:r>
                        <a:rPr lang="en-GB" sz="1800" b="1" i="0" u="none" strike="noStrike" kern="1200">
                          <a:solidFill>
                            <a:srgbClr val="006600"/>
                          </a:solidFill>
                          <a:effectLst/>
                          <a:latin typeface="Nunito" pitchFamily="2" charset="0"/>
                          <a:ea typeface="+mn-ea"/>
                          <a:cs typeface="+mn-cs"/>
                        </a:rPr>
                        <a:t>68%</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006600"/>
                          </a:solidFill>
                          <a:effectLst/>
                          <a:latin typeface="Nunito" pitchFamily="2" charset="0"/>
                          <a:ea typeface="+mn-ea"/>
                          <a:cs typeface="+mn-cs"/>
                        </a:rPr>
                        <a:t>71%</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006600"/>
                          </a:solidFill>
                          <a:effectLst/>
                          <a:latin typeface="Nunito" pitchFamily="2" charset="0"/>
                          <a:ea typeface="+mn-ea"/>
                          <a:cs typeface="+mn-cs"/>
                        </a:rPr>
                        <a:t>71%</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dirty="0">
                          <a:solidFill>
                            <a:srgbClr val="006600"/>
                          </a:solidFill>
                          <a:effectLst/>
                          <a:latin typeface="Nunito" pitchFamily="2" charset="0"/>
                          <a:ea typeface="+mn-ea"/>
                          <a:cs typeface="+mn-cs"/>
                        </a:rPr>
                        <a:t>65%</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dirty="0">
                          <a:solidFill>
                            <a:srgbClr val="006600"/>
                          </a:solidFill>
                          <a:effectLst/>
                          <a:latin typeface="Nunito" pitchFamily="2" charset="0"/>
                          <a:ea typeface="+mn-ea"/>
                          <a:cs typeface="+mn-cs"/>
                        </a:rPr>
                        <a:t>65%</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1881448"/>
                  </a:ext>
                </a:extLst>
              </a:tr>
              <a:tr h="396000">
                <a:tc>
                  <a:txBody>
                    <a:bodyPr/>
                    <a:lstStyle/>
                    <a:p>
                      <a:pPr algn="ctr" fontAlgn="b"/>
                      <a:r>
                        <a:rPr lang="en-GB" sz="1800" b="1" i="0" u="none" strike="noStrike" kern="1200">
                          <a:solidFill>
                            <a:srgbClr val="FF0000"/>
                          </a:solidFill>
                          <a:effectLst/>
                          <a:latin typeface="Nunito" pitchFamily="2" charset="0"/>
                          <a:ea typeface="+mn-ea"/>
                          <a:cs typeface="+mn-cs"/>
                        </a:rPr>
                        <a:t>48%</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FF0000"/>
                          </a:solidFill>
                          <a:effectLst/>
                          <a:latin typeface="Nunito" pitchFamily="2" charset="0"/>
                          <a:ea typeface="+mn-ea"/>
                          <a:cs typeface="+mn-cs"/>
                        </a:rPr>
                        <a:t>51%</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FF0000"/>
                          </a:solidFill>
                          <a:effectLst/>
                          <a:latin typeface="Nunito" pitchFamily="2" charset="0"/>
                          <a:ea typeface="+mn-ea"/>
                          <a:cs typeface="+mn-cs"/>
                        </a:rPr>
                        <a:t>52%</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FF0000"/>
                          </a:solidFill>
                          <a:effectLst/>
                          <a:latin typeface="Nunito" pitchFamily="2" charset="0"/>
                          <a:ea typeface="+mn-ea"/>
                          <a:cs typeface="+mn-cs"/>
                        </a:rPr>
                        <a:t>43%</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dirty="0">
                          <a:solidFill>
                            <a:srgbClr val="FF0000"/>
                          </a:solidFill>
                          <a:effectLst/>
                          <a:latin typeface="Nunito" pitchFamily="2" charset="0"/>
                          <a:ea typeface="+mn-ea"/>
                          <a:cs typeface="+mn-cs"/>
                        </a:rPr>
                        <a:t>44%</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844335"/>
                  </a:ext>
                </a:extLst>
              </a:tr>
              <a:tr h="396000">
                <a:tc>
                  <a:txBody>
                    <a:bodyPr/>
                    <a:lstStyle/>
                    <a:p>
                      <a:pPr algn="ctr" fontAlgn="b"/>
                      <a:r>
                        <a:rPr lang="en-GB" sz="1800" b="1" i="0" u="none" strike="noStrike" kern="1200" dirty="0">
                          <a:solidFill>
                            <a:srgbClr val="000000"/>
                          </a:solidFill>
                          <a:effectLst/>
                          <a:latin typeface="Nunito" pitchFamily="2" charset="0"/>
                          <a:ea typeface="+mn-ea"/>
                          <a:cs typeface="+mn-cs"/>
                        </a:rPr>
                        <a:t>–20</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000000"/>
                          </a:solidFill>
                          <a:effectLst/>
                          <a:latin typeface="Nunito" pitchFamily="2" charset="0"/>
                          <a:ea typeface="+mn-ea"/>
                          <a:cs typeface="+mn-cs"/>
                        </a:rPr>
                        <a:t>–20</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000000"/>
                          </a:solidFill>
                          <a:effectLst/>
                          <a:latin typeface="Nunito" pitchFamily="2" charset="0"/>
                          <a:ea typeface="+mn-ea"/>
                          <a:cs typeface="+mn-cs"/>
                        </a:rPr>
                        <a:t>–19</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000000"/>
                          </a:solidFill>
                          <a:effectLst/>
                          <a:latin typeface="Nunito" pitchFamily="2" charset="0"/>
                          <a:ea typeface="+mn-ea"/>
                          <a:cs typeface="+mn-cs"/>
                        </a:rPr>
                        <a:t>–23</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dirty="0">
                          <a:solidFill>
                            <a:srgbClr val="000000"/>
                          </a:solidFill>
                          <a:effectLst/>
                          <a:latin typeface="Nunito" pitchFamily="2" charset="0"/>
                          <a:ea typeface="+mn-ea"/>
                          <a:cs typeface="+mn-cs"/>
                        </a:rPr>
                        <a:t>–22</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8464814"/>
                  </a:ext>
                </a:extLst>
              </a:tr>
              <a:tr h="324000">
                <a:tc>
                  <a:txBody>
                    <a:bodyPr/>
                    <a:lstStyle/>
                    <a:p>
                      <a:pPr algn="ctr" fontAlgn="b"/>
                      <a:endParaRPr lang="en-GB" sz="1400" b="0" i="0" u="none" strike="noStrike" kern="1200" dirty="0">
                        <a:solidFill>
                          <a:srgbClr val="000000"/>
                        </a:solidFill>
                        <a:effectLst/>
                        <a:latin typeface="Nunito" pitchFamily="2" charset="0"/>
                        <a:ea typeface="+mn-ea"/>
                        <a:cs typeface="+mn-cs"/>
                      </a:endParaRP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endParaRPr lang="en-GB" sz="1400" b="0" i="0" u="none" strike="noStrike" kern="1200">
                        <a:solidFill>
                          <a:srgbClr val="000000"/>
                        </a:solidFill>
                        <a:effectLst/>
                        <a:latin typeface="Nunito" pitchFamily="2" charset="0"/>
                        <a:ea typeface="+mn-ea"/>
                        <a:cs typeface="+mn-cs"/>
                      </a:endParaRP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kern="1200" dirty="0">
                          <a:solidFill>
                            <a:srgbClr val="000000"/>
                          </a:solidFill>
                          <a:effectLst/>
                          <a:latin typeface="Nunito" pitchFamily="2" charset="0"/>
                          <a:ea typeface="+mn-ea"/>
                          <a:cs typeface="+mn-cs"/>
                        </a:rPr>
                        <a:t>30.0%</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kern="1200" dirty="0">
                          <a:solidFill>
                            <a:srgbClr val="000000"/>
                          </a:solidFill>
                          <a:effectLst/>
                          <a:latin typeface="Nunito" pitchFamily="2" charset="0"/>
                          <a:ea typeface="+mn-ea"/>
                          <a:cs typeface="+mn-cs"/>
                        </a:rPr>
                        <a:t>29.1%</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400" b="0" i="0" u="none" strike="noStrike" kern="1200" dirty="0">
                          <a:solidFill>
                            <a:srgbClr val="000000"/>
                          </a:solidFill>
                          <a:effectLst/>
                          <a:latin typeface="Nunito" pitchFamily="2" charset="0"/>
                          <a:ea typeface="+mn-ea"/>
                          <a:cs typeface="+mn-cs"/>
                        </a:rPr>
                        <a:t>27.9%</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7739554"/>
                  </a:ext>
                </a:extLst>
              </a:tr>
            </a:tbl>
          </a:graphicData>
        </a:graphic>
      </p:graphicFrame>
      <p:sp>
        <p:nvSpPr>
          <p:cNvPr id="6" name="TextBox 5">
            <a:extLst>
              <a:ext uri="{FF2B5EF4-FFF2-40B4-BE49-F238E27FC236}">
                <a16:creationId xmlns:a16="http://schemas.microsoft.com/office/drawing/2014/main" id="{4AEC98CC-F248-7C05-E673-B6710EBD5522}"/>
              </a:ext>
            </a:extLst>
          </p:cNvPr>
          <p:cNvSpPr txBox="1"/>
          <p:nvPr/>
        </p:nvSpPr>
        <p:spPr>
          <a:xfrm>
            <a:off x="6781214" y="4819317"/>
            <a:ext cx="2983509" cy="369332"/>
          </a:xfrm>
          <a:prstGeom prst="rect">
            <a:avLst/>
          </a:prstGeom>
          <a:noFill/>
        </p:spPr>
        <p:txBody>
          <a:bodyPr wrap="none" rtlCol="0">
            <a:spAutoFit/>
          </a:bodyPr>
          <a:lstStyle/>
          <a:p>
            <a:r>
              <a:rPr lang="en-GB" b="1">
                <a:latin typeface="Nunito Sans" pitchFamily="2" charset="0"/>
              </a:rPr>
              <a:t>% EXS in RWM (National)</a:t>
            </a:r>
          </a:p>
        </p:txBody>
      </p:sp>
      <p:sp>
        <p:nvSpPr>
          <p:cNvPr id="16" name="TextBox 15">
            <a:extLst>
              <a:ext uri="{FF2B5EF4-FFF2-40B4-BE49-F238E27FC236}">
                <a16:creationId xmlns:a16="http://schemas.microsoft.com/office/drawing/2014/main" id="{0E8E69DF-0BFC-06BD-4090-0F041A49F648}"/>
              </a:ext>
            </a:extLst>
          </p:cNvPr>
          <p:cNvSpPr txBox="1"/>
          <p:nvPr/>
        </p:nvSpPr>
        <p:spPr>
          <a:xfrm>
            <a:off x="5076155" y="1875623"/>
            <a:ext cx="1338828" cy="369332"/>
          </a:xfrm>
          <a:prstGeom prst="rect">
            <a:avLst/>
          </a:prstGeom>
          <a:noFill/>
        </p:spPr>
        <p:txBody>
          <a:bodyPr wrap="none" rtlCol="0">
            <a:spAutoFit/>
          </a:bodyPr>
          <a:lstStyle/>
          <a:p>
            <a:r>
              <a:rPr lang="en-GB" b="1" dirty="0">
                <a:solidFill>
                  <a:srgbClr val="006600"/>
                </a:solidFill>
                <a:latin typeface="Nunito Sans" pitchFamily="2" charset="0"/>
              </a:rPr>
              <a:t>Non-FSM6</a:t>
            </a:r>
          </a:p>
        </p:txBody>
      </p:sp>
      <p:sp>
        <p:nvSpPr>
          <p:cNvPr id="17" name="TextBox 16">
            <a:extLst>
              <a:ext uri="{FF2B5EF4-FFF2-40B4-BE49-F238E27FC236}">
                <a16:creationId xmlns:a16="http://schemas.microsoft.com/office/drawing/2014/main" id="{0B0A1135-AE87-5D43-045A-FECBFF5D6C59}"/>
              </a:ext>
            </a:extLst>
          </p:cNvPr>
          <p:cNvSpPr txBox="1"/>
          <p:nvPr/>
        </p:nvSpPr>
        <p:spPr>
          <a:xfrm>
            <a:off x="10457832" y="1849311"/>
            <a:ext cx="1338828" cy="369332"/>
          </a:xfrm>
          <a:prstGeom prst="rect">
            <a:avLst/>
          </a:prstGeom>
          <a:noFill/>
        </p:spPr>
        <p:txBody>
          <a:bodyPr wrap="none" rtlCol="0">
            <a:spAutoFit/>
          </a:bodyPr>
          <a:lstStyle/>
          <a:p>
            <a:r>
              <a:rPr lang="en-GB" b="1" dirty="0">
                <a:solidFill>
                  <a:srgbClr val="006600"/>
                </a:solidFill>
                <a:latin typeface="Nunito Sans" pitchFamily="2" charset="0"/>
              </a:rPr>
              <a:t>Non-FSM6</a:t>
            </a:r>
          </a:p>
        </p:txBody>
      </p:sp>
      <p:sp>
        <p:nvSpPr>
          <p:cNvPr id="24" name="TextBox 23">
            <a:extLst>
              <a:ext uri="{FF2B5EF4-FFF2-40B4-BE49-F238E27FC236}">
                <a16:creationId xmlns:a16="http://schemas.microsoft.com/office/drawing/2014/main" id="{1D34C1E6-FD6A-70BD-C7CC-4E181B76D196}"/>
              </a:ext>
            </a:extLst>
          </p:cNvPr>
          <p:cNvSpPr txBox="1"/>
          <p:nvPr/>
        </p:nvSpPr>
        <p:spPr>
          <a:xfrm>
            <a:off x="10738570" y="3108138"/>
            <a:ext cx="798617" cy="369332"/>
          </a:xfrm>
          <a:prstGeom prst="rect">
            <a:avLst/>
          </a:prstGeom>
          <a:noFill/>
        </p:spPr>
        <p:txBody>
          <a:bodyPr wrap="none" rtlCol="0">
            <a:spAutoFit/>
          </a:bodyPr>
          <a:lstStyle/>
          <a:p>
            <a:r>
              <a:rPr lang="en-GB" b="1">
                <a:solidFill>
                  <a:srgbClr val="FF0000"/>
                </a:solidFill>
                <a:latin typeface="Nunito Sans" pitchFamily="2" charset="0"/>
              </a:rPr>
              <a:t>FSM6</a:t>
            </a:r>
          </a:p>
        </p:txBody>
      </p:sp>
      <p:sp>
        <p:nvSpPr>
          <p:cNvPr id="26" name="TextBox 25">
            <a:extLst>
              <a:ext uri="{FF2B5EF4-FFF2-40B4-BE49-F238E27FC236}">
                <a16:creationId xmlns:a16="http://schemas.microsoft.com/office/drawing/2014/main" id="{F2A5A975-F727-DC4C-B37C-21C17480B656}"/>
              </a:ext>
            </a:extLst>
          </p:cNvPr>
          <p:cNvSpPr txBox="1"/>
          <p:nvPr/>
        </p:nvSpPr>
        <p:spPr>
          <a:xfrm>
            <a:off x="5289476" y="3608947"/>
            <a:ext cx="798617" cy="369332"/>
          </a:xfrm>
          <a:prstGeom prst="rect">
            <a:avLst/>
          </a:prstGeom>
          <a:noFill/>
        </p:spPr>
        <p:txBody>
          <a:bodyPr wrap="none" rtlCol="0">
            <a:spAutoFit/>
          </a:bodyPr>
          <a:lstStyle/>
          <a:p>
            <a:r>
              <a:rPr lang="en-GB" b="1" dirty="0">
                <a:solidFill>
                  <a:srgbClr val="FF0000"/>
                </a:solidFill>
                <a:latin typeface="Nunito Sans" pitchFamily="2" charset="0"/>
              </a:rPr>
              <a:t>FSM6</a:t>
            </a:r>
          </a:p>
        </p:txBody>
      </p:sp>
    </p:spTree>
    <p:extLst>
      <p:ext uri="{BB962C8B-B14F-4D97-AF65-F5344CB8AC3E}">
        <p14:creationId xmlns:p14="http://schemas.microsoft.com/office/powerpoint/2010/main" val="6657549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par>
                                <p:cTn id="12" presetID="10" presetClass="entr" presetSubtype="0" fill="hold" nodeType="withEffect">
                                  <p:stCondLst>
                                    <p:cond delay="25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25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25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par>
                                <p:cTn id="21" presetID="10" presetClass="entr" presetSubtype="0" fill="hold" grpId="0" nodeType="withEffect">
                                  <p:stCondLst>
                                    <p:cond delay="25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25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10" presetClass="entr" presetSubtype="0"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0" grpId="0"/>
      <p:bldP spid="18" grpId="0"/>
      <p:bldP spid="19" grpId="0"/>
      <p:bldP spid="22" grpId="0"/>
      <p:bldP spid="6" grpId="0"/>
      <p:bldP spid="16" grpId="0"/>
      <p:bldP spid="17" grpId="0"/>
      <p:bldP spid="24"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2FA7C3-DBAB-2FD0-1647-E95C25C621FB}"/>
              </a:ext>
            </a:extLst>
          </p:cNvPr>
          <p:cNvPicPr>
            <a:picLocks noChangeAspect="1"/>
          </p:cNvPicPr>
          <p:nvPr/>
        </p:nvPicPr>
        <p:blipFill>
          <a:blip r:embed="rId3"/>
          <a:stretch>
            <a:fillRect/>
          </a:stretch>
        </p:blipFill>
        <p:spPr>
          <a:xfrm>
            <a:off x="6735537" y="1382508"/>
            <a:ext cx="4998720" cy="3749040"/>
          </a:xfrm>
          <a:prstGeom prst="rect">
            <a:avLst/>
          </a:prstGeom>
        </p:spPr>
      </p:pic>
      <p:pic>
        <p:nvPicPr>
          <p:cNvPr id="2" name="Picture 1">
            <a:extLst>
              <a:ext uri="{FF2B5EF4-FFF2-40B4-BE49-F238E27FC236}">
                <a16:creationId xmlns:a16="http://schemas.microsoft.com/office/drawing/2014/main" id="{0CB21250-315C-422D-B345-5463DF18CE08}"/>
              </a:ext>
            </a:extLst>
          </p:cNvPr>
          <p:cNvPicPr>
            <a:picLocks noChangeAspect="1"/>
          </p:cNvPicPr>
          <p:nvPr/>
        </p:nvPicPr>
        <p:blipFill>
          <a:blip r:embed="rId4"/>
          <a:stretch>
            <a:fillRect/>
          </a:stretch>
        </p:blipFill>
        <p:spPr>
          <a:xfrm>
            <a:off x="1076708" y="1382276"/>
            <a:ext cx="5265420" cy="3756660"/>
          </a:xfrm>
          <a:prstGeom prst="rect">
            <a:avLst/>
          </a:prstGeom>
        </p:spPr>
      </p:pic>
      <p:sp>
        <p:nvSpPr>
          <p:cNvPr id="5" name="Content Placeholder 2">
            <a:extLst>
              <a:ext uri="{FF2B5EF4-FFF2-40B4-BE49-F238E27FC236}">
                <a16:creationId xmlns:a16="http://schemas.microsoft.com/office/drawing/2014/main" id="{C5354A7F-42F5-8A4A-43E0-FAEAE6711AC5}"/>
              </a:ext>
            </a:extLst>
          </p:cNvPr>
          <p:cNvSpPr>
            <a:spLocks noGrp="1"/>
          </p:cNvSpPr>
          <p:nvPr>
            <p:ph idx="1"/>
          </p:nvPr>
        </p:nvSpPr>
        <p:spPr>
          <a:xfrm>
            <a:off x="1055162" y="297790"/>
            <a:ext cx="10370440" cy="558474"/>
          </a:xfrm>
        </p:spPr>
        <p:txBody>
          <a:bodyPr/>
          <a:lstStyle/>
          <a:p>
            <a:pPr marL="0" indent="0">
              <a:buNone/>
            </a:pPr>
            <a:r>
              <a:rPr lang="en-GB" sz="3200" b="1">
                <a:solidFill>
                  <a:schemeClr val="tx2"/>
                </a:solidFill>
              </a:rPr>
              <a:t>DISADVANTAGED GAP AT KS4:  ATTAINMENT 8</a:t>
            </a:r>
          </a:p>
          <a:p>
            <a:endParaRPr lang="en-GB" sz="3200" b="1">
              <a:solidFill>
                <a:schemeClr val="tx2"/>
              </a:solidFill>
            </a:endParaRPr>
          </a:p>
        </p:txBody>
      </p:sp>
      <p:sp>
        <p:nvSpPr>
          <p:cNvPr id="10" name="TextBox 9">
            <a:extLst>
              <a:ext uri="{FF2B5EF4-FFF2-40B4-BE49-F238E27FC236}">
                <a16:creationId xmlns:a16="http://schemas.microsoft.com/office/drawing/2014/main" id="{B646711F-4743-94E0-BB2C-AF8AC805804E}"/>
              </a:ext>
            </a:extLst>
          </p:cNvPr>
          <p:cNvSpPr txBox="1"/>
          <p:nvPr/>
        </p:nvSpPr>
        <p:spPr>
          <a:xfrm rot="16200000">
            <a:off x="-848093" y="2987441"/>
            <a:ext cx="3047127" cy="369332"/>
          </a:xfrm>
          <a:prstGeom prst="rect">
            <a:avLst/>
          </a:prstGeom>
          <a:noFill/>
        </p:spPr>
        <p:txBody>
          <a:bodyPr wrap="square" rtlCol="0">
            <a:spAutoFit/>
          </a:bodyPr>
          <a:lstStyle/>
          <a:p>
            <a:pPr algn="ctr"/>
            <a:r>
              <a:rPr lang="en-GB">
                <a:latin typeface="Nunito" pitchFamily="2" charset="0"/>
              </a:rPr>
              <a:t>Attainment 8</a:t>
            </a:r>
          </a:p>
        </p:txBody>
      </p:sp>
      <p:sp>
        <p:nvSpPr>
          <p:cNvPr id="18" name="TextBox 17">
            <a:extLst>
              <a:ext uri="{FF2B5EF4-FFF2-40B4-BE49-F238E27FC236}">
                <a16:creationId xmlns:a16="http://schemas.microsoft.com/office/drawing/2014/main" id="{B99BA522-F219-A615-3B29-FD77A0280565}"/>
              </a:ext>
            </a:extLst>
          </p:cNvPr>
          <p:cNvSpPr txBox="1"/>
          <p:nvPr/>
        </p:nvSpPr>
        <p:spPr>
          <a:xfrm>
            <a:off x="1464950" y="934086"/>
            <a:ext cx="2117887" cy="461665"/>
          </a:xfrm>
          <a:prstGeom prst="rect">
            <a:avLst/>
          </a:prstGeom>
          <a:noFill/>
        </p:spPr>
        <p:txBody>
          <a:bodyPr wrap="none" rtlCol="0">
            <a:spAutoFit/>
          </a:bodyPr>
          <a:lstStyle/>
          <a:p>
            <a:r>
              <a:rPr lang="en-GB" sz="2400" b="1">
                <a:latin typeface="Nunito" pitchFamily="2" charset="0"/>
              </a:rPr>
              <a:t>Hertfordshire</a:t>
            </a:r>
          </a:p>
        </p:txBody>
      </p:sp>
      <p:sp>
        <p:nvSpPr>
          <p:cNvPr id="19" name="TextBox 18">
            <a:extLst>
              <a:ext uri="{FF2B5EF4-FFF2-40B4-BE49-F238E27FC236}">
                <a16:creationId xmlns:a16="http://schemas.microsoft.com/office/drawing/2014/main" id="{06CF2F1D-497F-FCD7-7F77-FC9EF5BA4138}"/>
              </a:ext>
            </a:extLst>
          </p:cNvPr>
          <p:cNvSpPr txBox="1"/>
          <p:nvPr/>
        </p:nvSpPr>
        <p:spPr>
          <a:xfrm>
            <a:off x="6780864" y="942105"/>
            <a:ext cx="1404552" cy="461665"/>
          </a:xfrm>
          <a:prstGeom prst="rect">
            <a:avLst/>
          </a:prstGeom>
          <a:noFill/>
        </p:spPr>
        <p:txBody>
          <a:bodyPr wrap="none" rtlCol="0">
            <a:spAutoFit/>
          </a:bodyPr>
          <a:lstStyle/>
          <a:p>
            <a:r>
              <a:rPr lang="en-GB" sz="2400" b="1">
                <a:latin typeface="Nunito" pitchFamily="2" charset="0"/>
              </a:rPr>
              <a:t>National</a:t>
            </a:r>
          </a:p>
        </p:txBody>
      </p:sp>
      <p:graphicFrame>
        <p:nvGraphicFramePr>
          <p:cNvPr id="21" name="Table 6">
            <a:extLst>
              <a:ext uri="{FF2B5EF4-FFF2-40B4-BE49-F238E27FC236}">
                <a16:creationId xmlns:a16="http://schemas.microsoft.com/office/drawing/2014/main" id="{CBCD26E2-D3E7-75F8-22A3-A8CF35074122}"/>
              </a:ext>
            </a:extLst>
          </p:cNvPr>
          <p:cNvGraphicFramePr>
            <a:graphicFrameLocks noGrp="1"/>
          </p:cNvGraphicFramePr>
          <p:nvPr/>
        </p:nvGraphicFramePr>
        <p:xfrm>
          <a:off x="131399" y="5190234"/>
          <a:ext cx="6102000" cy="152352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36061856"/>
                    </a:ext>
                  </a:extLst>
                </a:gridCol>
                <a:gridCol w="666000">
                  <a:extLst>
                    <a:ext uri="{9D8B030D-6E8A-4147-A177-3AD203B41FA5}">
                      <a16:colId xmlns:a16="http://schemas.microsoft.com/office/drawing/2014/main" val="3377054529"/>
                    </a:ext>
                  </a:extLst>
                </a:gridCol>
                <a:gridCol w="666000">
                  <a:extLst>
                    <a:ext uri="{9D8B030D-6E8A-4147-A177-3AD203B41FA5}">
                      <a16:colId xmlns:a16="http://schemas.microsoft.com/office/drawing/2014/main" val="1151712630"/>
                    </a:ext>
                  </a:extLst>
                </a:gridCol>
                <a:gridCol w="666000">
                  <a:extLst>
                    <a:ext uri="{9D8B030D-6E8A-4147-A177-3AD203B41FA5}">
                      <a16:colId xmlns:a16="http://schemas.microsoft.com/office/drawing/2014/main" val="4168691102"/>
                    </a:ext>
                  </a:extLst>
                </a:gridCol>
                <a:gridCol w="666000">
                  <a:extLst>
                    <a:ext uri="{9D8B030D-6E8A-4147-A177-3AD203B41FA5}">
                      <a16:colId xmlns:a16="http://schemas.microsoft.com/office/drawing/2014/main" val="3973393274"/>
                    </a:ext>
                  </a:extLst>
                </a:gridCol>
                <a:gridCol w="666000">
                  <a:extLst>
                    <a:ext uri="{9D8B030D-6E8A-4147-A177-3AD203B41FA5}">
                      <a16:colId xmlns:a16="http://schemas.microsoft.com/office/drawing/2014/main" val="3703163353"/>
                    </a:ext>
                  </a:extLst>
                </a:gridCol>
                <a:gridCol w="666000">
                  <a:extLst>
                    <a:ext uri="{9D8B030D-6E8A-4147-A177-3AD203B41FA5}">
                      <a16:colId xmlns:a16="http://schemas.microsoft.com/office/drawing/2014/main" val="4117892233"/>
                    </a:ext>
                  </a:extLst>
                </a:gridCol>
                <a:gridCol w="666000">
                  <a:extLst>
                    <a:ext uri="{9D8B030D-6E8A-4147-A177-3AD203B41FA5}">
                      <a16:colId xmlns:a16="http://schemas.microsoft.com/office/drawing/2014/main" val="3329515516"/>
                    </a:ext>
                  </a:extLst>
                </a:gridCol>
              </a:tblGrid>
              <a:tr h="396000">
                <a:tc>
                  <a:txBody>
                    <a:bodyPr/>
                    <a:lstStyle/>
                    <a:p>
                      <a:pPr algn="ctr"/>
                      <a:endParaRPr lang="en-GB" sz="1800" b="1">
                        <a:solidFill>
                          <a:srgbClr val="339933"/>
                        </a:solidFill>
                        <a:latin typeface="Nunito Sans" pitchFamily="2"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endParaRPr lang="en-GB" sz="1800" b="1" i="0" u="none" strike="noStrike" kern="1200">
                        <a:solidFill>
                          <a:srgbClr val="339933"/>
                        </a:solidFill>
                        <a:effectLst/>
                        <a:latin typeface="Nunito" pitchFamily="2" charset="0"/>
                        <a:ea typeface="+mn-ea"/>
                        <a:cs typeface="+mn-cs"/>
                      </a:endParaRP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endParaRPr lang="en-GB" sz="1800" b="1" i="0" u="none" strike="noStrike" kern="1200">
                        <a:solidFill>
                          <a:srgbClr val="339933"/>
                        </a:solidFill>
                        <a:effectLst/>
                        <a:latin typeface="Nunito" pitchFamily="2" charset="0"/>
                        <a:ea typeface="+mn-ea"/>
                        <a:cs typeface="+mn-cs"/>
                      </a:endParaRP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endParaRPr lang="en-GB" sz="1800" b="1" i="0" u="none" strike="noStrike" kern="1200">
                        <a:solidFill>
                          <a:srgbClr val="339933"/>
                        </a:solidFill>
                        <a:effectLst/>
                        <a:latin typeface="Nunito" pitchFamily="2" charset="0"/>
                        <a:ea typeface="+mn-ea"/>
                        <a:cs typeface="+mn-cs"/>
                      </a:endParaRP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0" i="0" u="none" strike="noStrike" kern="1200" dirty="0">
                          <a:solidFill>
                            <a:schemeClr val="tx1"/>
                          </a:solidFill>
                          <a:effectLst/>
                          <a:latin typeface="Nunito" pitchFamily="2" charset="0"/>
                          <a:ea typeface="+mn-ea"/>
                          <a:cs typeface="+mn-cs"/>
                        </a:rPr>
                        <a:t>*</a:t>
                      </a:r>
                    </a:p>
                  </a:txBody>
                  <a:tcPr marL="6350" marR="6350" marT="635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800" b="0" i="0" u="none" strike="noStrike" kern="1200" dirty="0">
                          <a:solidFill>
                            <a:schemeClr val="tx1"/>
                          </a:solidFill>
                          <a:effectLst/>
                          <a:latin typeface="Nunito" pitchFamily="2" charset="0"/>
                          <a:ea typeface="+mn-ea"/>
                          <a:cs typeface="+mn-cs"/>
                        </a:rPr>
                        <a:t>*</a:t>
                      </a:r>
                    </a:p>
                  </a:txBody>
                  <a:tcPr marL="6350" marR="6350" marT="635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endParaRPr lang="en-GB" sz="1800" b="0" i="0" u="none" strike="noStrike" kern="1200" dirty="0">
                        <a:solidFill>
                          <a:schemeClr val="tx1"/>
                        </a:solidFill>
                        <a:effectLst/>
                        <a:latin typeface="Nunito" pitchFamily="2" charset="0"/>
                        <a:ea typeface="+mn-ea"/>
                        <a:cs typeface="+mn-cs"/>
                      </a:endParaRP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endParaRPr lang="en-GB" sz="1800" b="0" i="0" u="none" strike="noStrike" kern="1200" dirty="0">
                        <a:solidFill>
                          <a:schemeClr val="tx1"/>
                        </a:solidFill>
                        <a:effectLst/>
                        <a:latin typeface="Nunito" pitchFamily="2" charset="0"/>
                        <a:ea typeface="+mn-ea"/>
                        <a:cs typeface="+mn-cs"/>
                      </a:endParaRPr>
                    </a:p>
                  </a:txBody>
                  <a:tcPr marL="6350" marR="6350" marT="635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748120"/>
                  </a:ext>
                </a:extLst>
              </a:tr>
              <a:tr h="396000">
                <a:tc>
                  <a:txBody>
                    <a:bodyPr/>
                    <a:lstStyle/>
                    <a:p>
                      <a:pPr algn="ctr"/>
                      <a:r>
                        <a:rPr lang="en-GB" sz="1800" b="1">
                          <a:solidFill>
                            <a:srgbClr val="006600"/>
                          </a:solidFill>
                          <a:latin typeface="Nunito Sans" pitchFamily="2" charset="0"/>
                        </a:rPr>
                        <a:t>Non-FSM6</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006600"/>
                          </a:solidFill>
                          <a:effectLst/>
                          <a:latin typeface="Nunito" pitchFamily="2" charset="0"/>
                          <a:ea typeface="+mn-ea"/>
                          <a:cs typeface="+mn-cs"/>
                        </a:rPr>
                        <a:t>50.9</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006600"/>
                          </a:solidFill>
                          <a:effectLst/>
                          <a:latin typeface="Nunito" pitchFamily="2" charset="0"/>
                          <a:ea typeface="+mn-ea"/>
                          <a:cs typeface="+mn-cs"/>
                        </a:rPr>
                        <a:t>52.6</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006600"/>
                          </a:solidFill>
                          <a:effectLst/>
                          <a:latin typeface="Nunito" pitchFamily="2" charset="0"/>
                          <a:ea typeface="+mn-ea"/>
                          <a:cs typeface="+mn-cs"/>
                        </a:rPr>
                        <a:t>53.7</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006600"/>
                          </a:solidFill>
                          <a:effectLst/>
                          <a:latin typeface="Nunito" pitchFamily="2" charset="0"/>
                          <a:ea typeface="+mn-ea"/>
                          <a:cs typeface="+mn-cs"/>
                        </a:rPr>
                        <a:t>58</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006600"/>
                          </a:solidFill>
                          <a:effectLst/>
                          <a:latin typeface="Nunito" pitchFamily="2" charset="0"/>
                          <a:ea typeface="+mn-ea"/>
                          <a:cs typeface="+mn-cs"/>
                        </a:rPr>
                        <a:t>57</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dirty="0">
                          <a:solidFill>
                            <a:srgbClr val="006600"/>
                          </a:solidFill>
                          <a:effectLst/>
                          <a:latin typeface="Nunito" pitchFamily="2" charset="0"/>
                          <a:ea typeface="+mn-ea"/>
                          <a:cs typeface="+mn-cs"/>
                        </a:rPr>
                        <a:t>56.3</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dirty="0">
                          <a:solidFill>
                            <a:srgbClr val="006600"/>
                          </a:solidFill>
                          <a:effectLst/>
                          <a:latin typeface="Nunito" pitchFamily="2" charset="0"/>
                          <a:ea typeface="+mn-ea"/>
                          <a:cs typeface="+mn-cs"/>
                        </a:rPr>
                        <a:t>53.7</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1881448"/>
                  </a:ext>
                </a:extLst>
              </a:tr>
              <a:tr h="0">
                <a:tc>
                  <a:txBody>
                    <a:bodyPr/>
                    <a:lstStyle/>
                    <a:p>
                      <a:pPr algn="ctr"/>
                      <a:r>
                        <a:rPr lang="en-GB" sz="1800" b="1">
                          <a:solidFill>
                            <a:srgbClr val="FF0000"/>
                          </a:solidFill>
                          <a:latin typeface="Nunito Sans" pitchFamily="2" charset="0"/>
                        </a:rPr>
                        <a:t>FSM6</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FF0000"/>
                          </a:solidFill>
                          <a:effectLst/>
                          <a:latin typeface="Nunito" pitchFamily="2" charset="0"/>
                          <a:ea typeface="+mn-ea"/>
                          <a:cs typeface="+mn-cs"/>
                        </a:rPr>
                        <a:t>33.1</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FF0000"/>
                          </a:solidFill>
                          <a:effectLst/>
                          <a:latin typeface="Nunito" pitchFamily="2" charset="0"/>
                          <a:ea typeface="+mn-ea"/>
                          <a:cs typeface="+mn-cs"/>
                        </a:rPr>
                        <a:t>35.7</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FF0000"/>
                          </a:solidFill>
                          <a:effectLst/>
                          <a:latin typeface="Nunito" pitchFamily="2" charset="0"/>
                          <a:ea typeface="+mn-ea"/>
                          <a:cs typeface="+mn-cs"/>
                        </a:rPr>
                        <a:t>37.1</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FF0000"/>
                          </a:solidFill>
                          <a:effectLst/>
                          <a:latin typeface="Nunito" pitchFamily="2" charset="0"/>
                          <a:ea typeface="+mn-ea"/>
                          <a:cs typeface="+mn-cs"/>
                        </a:rPr>
                        <a:t>44</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FF0000"/>
                          </a:solidFill>
                          <a:effectLst/>
                          <a:latin typeface="Nunito" pitchFamily="2" charset="0"/>
                          <a:ea typeface="+mn-ea"/>
                          <a:cs typeface="+mn-cs"/>
                        </a:rPr>
                        <a:t>43</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FF0000"/>
                          </a:solidFill>
                          <a:effectLst/>
                          <a:latin typeface="Nunito" pitchFamily="2" charset="0"/>
                          <a:ea typeface="+mn-ea"/>
                          <a:cs typeface="+mn-cs"/>
                        </a:rPr>
                        <a:t>36.7</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dirty="0">
                          <a:solidFill>
                            <a:srgbClr val="FF0000"/>
                          </a:solidFill>
                          <a:effectLst/>
                          <a:latin typeface="Nunito" pitchFamily="2" charset="0"/>
                          <a:ea typeface="+mn-ea"/>
                          <a:cs typeface="+mn-cs"/>
                        </a:rPr>
                        <a:t>35.0</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844335"/>
                  </a:ext>
                </a:extLst>
              </a:tr>
              <a:tr h="0">
                <a:tc>
                  <a:txBody>
                    <a:bodyPr/>
                    <a:lstStyle/>
                    <a:p>
                      <a:pPr algn="ctr"/>
                      <a:r>
                        <a:rPr lang="en-GB" sz="1800" b="1">
                          <a:solidFill>
                            <a:schemeClr val="tx1"/>
                          </a:solidFill>
                          <a:latin typeface="Nunito Sans" pitchFamily="2" charset="0"/>
                        </a:rPr>
                        <a:t>‘Gap’</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700" b="1" i="0" u="none" strike="noStrike">
                          <a:solidFill>
                            <a:srgbClr val="000000"/>
                          </a:solidFill>
                          <a:effectLst/>
                          <a:latin typeface="Nunito" pitchFamily="2" charset="0"/>
                        </a:rPr>
                        <a:t>–17.8</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700" b="1" i="0" u="none" strike="noStrike">
                          <a:solidFill>
                            <a:srgbClr val="000000"/>
                          </a:solidFill>
                          <a:effectLst/>
                          <a:latin typeface="Nunito" pitchFamily="2" charset="0"/>
                        </a:rPr>
                        <a:t>–16.9</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700" b="1" i="0" u="none" strike="noStrike">
                          <a:solidFill>
                            <a:srgbClr val="000000"/>
                          </a:solidFill>
                          <a:effectLst/>
                          <a:latin typeface="Nunito" pitchFamily="2" charset="0"/>
                        </a:rPr>
                        <a:t>–16.6</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700" b="1" i="0" u="none" strike="noStrike">
                          <a:solidFill>
                            <a:srgbClr val="000000"/>
                          </a:solidFill>
                          <a:effectLst/>
                          <a:latin typeface="Nunito" pitchFamily="2" charset="0"/>
                        </a:rPr>
                        <a:t>–14</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700" b="1" i="0" u="none" strike="noStrike" dirty="0">
                          <a:solidFill>
                            <a:srgbClr val="000000"/>
                          </a:solidFill>
                          <a:effectLst/>
                          <a:latin typeface="Nunito" pitchFamily="2" charset="0"/>
                        </a:rPr>
                        <a:t>–14</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700" b="1" i="0" u="none" strike="noStrike">
                          <a:solidFill>
                            <a:srgbClr val="000000"/>
                          </a:solidFill>
                          <a:effectLst/>
                          <a:latin typeface="Nunito" pitchFamily="2" charset="0"/>
                        </a:rPr>
                        <a:t>–19.6</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700" b="1" i="0" u="none" strike="noStrike" dirty="0">
                          <a:solidFill>
                            <a:srgbClr val="000000"/>
                          </a:solidFill>
                          <a:effectLst/>
                          <a:latin typeface="Nunito" pitchFamily="2" charset="0"/>
                        </a:rPr>
                        <a:t>–18.7</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1595010"/>
                  </a:ext>
                </a:extLst>
              </a:tr>
            </a:tbl>
          </a:graphicData>
        </a:graphic>
      </p:graphicFrame>
      <p:sp>
        <p:nvSpPr>
          <p:cNvPr id="22" name="TextBox 21">
            <a:extLst>
              <a:ext uri="{FF2B5EF4-FFF2-40B4-BE49-F238E27FC236}">
                <a16:creationId xmlns:a16="http://schemas.microsoft.com/office/drawing/2014/main" id="{2DA49E4D-6734-2D68-FD8C-DE2FF028DEDF}"/>
              </a:ext>
            </a:extLst>
          </p:cNvPr>
          <p:cNvSpPr txBox="1"/>
          <p:nvPr/>
        </p:nvSpPr>
        <p:spPr>
          <a:xfrm>
            <a:off x="1471136" y="5180823"/>
            <a:ext cx="1316386" cy="369332"/>
          </a:xfrm>
          <a:prstGeom prst="rect">
            <a:avLst/>
          </a:prstGeom>
          <a:noFill/>
        </p:spPr>
        <p:txBody>
          <a:bodyPr wrap="none" rtlCol="0">
            <a:spAutoFit/>
          </a:bodyPr>
          <a:lstStyle/>
          <a:p>
            <a:r>
              <a:rPr lang="en-GB" b="1">
                <a:latin typeface="Nunito Sans" pitchFamily="2" charset="0"/>
              </a:rPr>
              <a:t>A8 (Herts)</a:t>
            </a:r>
          </a:p>
        </p:txBody>
      </p:sp>
      <p:graphicFrame>
        <p:nvGraphicFramePr>
          <p:cNvPr id="23" name="Table 6">
            <a:extLst>
              <a:ext uri="{FF2B5EF4-FFF2-40B4-BE49-F238E27FC236}">
                <a16:creationId xmlns:a16="http://schemas.microsoft.com/office/drawing/2014/main" id="{A6E3D6A1-BA9D-BD2F-D6EF-54E91335DC7E}"/>
              </a:ext>
            </a:extLst>
          </p:cNvPr>
          <p:cNvGraphicFramePr>
            <a:graphicFrameLocks noGrp="1"/>
          </p:cNvGraphicFramePr>
          <p:nvPr/>
        </p:nvGraphicFramePr>
        <p:xfrm>
          <a:off x="6895028" y="5154322"/>
          <a:ext cx="4662000" cy="1584000"/>
        </p:xfrm>
        <a:graphic>
          <a:graphicData uri="http://schemas.openxmlformats.org/drawingml/2006/table">
            <a:tbl>
              <a:tblPr firstRow="1" bandRow="1">
                <a:tableStyleId>{5C22544A-7EE6-4342-B048-85BDC9FD1C3A}</a:tableStyleId>
              </a:tblPr>
              <a:tblGrid>
                <a:gridCol w="666000">
                  <a:extLst>
                    <a:ext uri="{9D8B030D-6E8A-4147-A177-3AD203B41FA5}">
                      <a16:colId xmlns:a16="http://schemas.microsoft.com/office/drawing/2014/main" val="3377054529"/>
                    </a:ext>
                  </a:extLst>
                </a:gridCol>
                <a:gridCol w="666000">
                  <a:extLst>
                    <a:ext uri="{9D8B030D-6E8A-4147-A177-3AD203B41FA5}">
                      <a16:colId xmlns:a16="http://schemas.microsoft.com/office/drawing/2014/main" val="1151712630"/>
                    </a:ext>
                  </a:extLst>
                </a:gridCol>
                <a:gridCol w="666000">
                  <a:extLst>
                    <a:ext uri="{9D8B030D-6E8A-4147-A177-3AD203B41FA5}">
                      <a16:colId xmlns:a16="http://schemas.microsoft.com/office/drawing/2014/main" val="4168691102"/>
                    </a:ext>
                  </a:extLst>
                </a:gridCol>
                <a:gridCol w="666000">
                  <a:extLst>
                    <a:ext uri="{9D8B030D-6E8A-4147-A177-3AD203B41FA5}">
                      <a16:colId xmlns:a16="http://schemas.microsoft.com/office/drawing/2014/main" val="3361126014"/>
                    </a:ext>
                  </a:extLst>
                </a:gridCol>
                <a:gridCol w="666000">
                  <a:extLst>
                    <a:ext uri="{9D8B030D-6E8A-4147-A177-3AD203B41FA5}">
                      <a16:colId xmlns:a16="http://schemas.microsoft.com/office/drawing/2014/main" val="4117892233"/>
                    </a:ext>
                  </a:extLst>
                </a:gridCol>
                <a:gridCol w="666000">
                  <a:extLst>
                    <a:ext uri="{9D8B030D-6E8A-4147-A177-3AD203B41FA5}">
                      <a16:colId xmlns:a16="http://schemas.microsoft.com/office/drawing/2014/main" val="2234326768"/>
                    </a:ext>
                  </a:extLst>
                </a:gridCol>
                <a:gridCol w="666000">
                  <a:extLst>
                    <a:ext uri="{9D8B030D-6E8A-4147-A177-3AD203B41FA5}">
                      <a16:colId xmlns:a16="http://schemas.microsoft.com/office/drawing/2014/main" val="3329515516"/>
                    </a:ext>
                  </a:extLst>
                </a:gridCol>
              </a:tblGrid>
              <a:tr h="396000">
                <a:tc>
                  <a:txBody>
                    <a:bodyPr/>
                    <a:lstStyle/>
                    <a:p>
                      <a:pPr algn="ctr" fontAlgn="b"/>
                      <a:endParaRPr lang="en-GB" sz="1800" b="1" i="0" u="none" strike="noStrike" kern="1200">
                        <a:solidFill>
                          <a:srgbClr val="339933"/>
                        </a:solidFill>
                        <a:effectLst/>
                        <a:latin typeface="Nunito" pitchFamily="2" charset="0"/>
                        <a:ea typeface="+mn-ea"/>
                        <a:cs typeface="+mn-cs"/>
                      </a:endParaRP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endParaRPr lang="en-GB" sz="1800" b="1" i="0" u="none" strike="noStrike" kern="1200">
                        <a:solidFill>
                          <a:srgbClr val="339933"/>
                        </a:solidFill>
                        <a:effectLst/>
                        <a:latin typeface="Nunito" pitchFamily="2" charset="0"/>
                        <a:ea typeface="+mn-ea"/>
                        <a:cs typeface="+mn-cs"/>
                      </a:endParaRP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endParaRPr lang="en-GB" sz="1800" b="1" i="0" u="none" strike="noStrike" kern="1200">
                        <a:solidFill>
                          <a:srgbClr val="339933"/>
                        </a:solidFill>
                        <a:effectLst/>
                        <a:latin typeface="Nunito" pitchFamily="2" charset="0"/>
                        <a:ea typeface="+mn-ea"/>
                        <a:cs typeface="+mn-cs"/>
                      </a:endParaRP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800" b="0" i="0" u="none" strike="noStrike" kern="1200" dirty="0">
                          <a:solidFill>
                            <a:schemeClr val="tx1"/>
                          </a:solidFill>
                          <a:effectLst/>
                          <a:latin typeface="Nunito" pitchFamily="2" charset="0"/>
                          <a:ea typeface="+mn-ea"/>
                          <a:cs typeface="+mn-cs"/>
                        </a:rPr>
                        <a:t>*</a:t>
                      </a:r>
                    </a:p>
                  </a:txBody>
                  <a:tcPr marL="6350" marR="6350" marT="635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800" b="0" i="0" u="none" strike="noStrike" kern="1200" dirty="0">
                          <a:solidFill>
                            <a:schemeClr val="tx1"/>
                          </a:solidFill>
                          <a:effectLst/>
                          <a:latin typeface="Nunito" pitchFamily="2" charset="0"/>
                          <a:ea typeface="+mn-ea"/>
                          <a:cs typeface="+mn-cs"/>
                        </a:rPr>
                        <a:t>*</a:t>
                      </a:r>
                    </a:p>
                  </a:txBody>
                  <a:tcPr marL="6350" marR="6350" marT="635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endParaRPr lang="en-GB" sz="1800" b="0" i="0" u="none" strike="noStrike" kern="1200">
                        <a:solidFill>
                          <a:schemeClr val="tx1"/>
                        </a:solidFill>
                        <a:effectLst/>
                        <a:latin typeface="Nunito" pitchFamily="2" charset="0"/>
                        <a:ea typeface="+mn-ea"/>
                        <a:cs typeface="+mn-cs"/>
                      </a:endParaRP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endParaRPr lang="en-GB" sz="1800" b="0" i="0" u="none" strike="noStrike" kern="1200">
                        <a:solidFill>
                          <a:schemeClr val="tx1"/>
                        </a:solidFill>
                        <a:effectLst/>
                        <a:latin typeface="Nunito" pitchFamily="2" charset="0"/>
                        <a:ea typeface="+mn-ea"/>
                        <a:cs typeface="+mn-cs"/>
                      </a:endParaRP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6081583"/>
                  </a:ext>
                </a:extLst>
              </a:tr>
              <a:tr h="396000">
                <a:tc>
                  <a:txBody>
                    <a:bodyPr/>
                    <a:lstStyle/>
                    <a:p>
                      <a:pPr algn="ctr" fontAlgn="b"/>
                      <a:r>
                        <a:rPr lang="en-GB" sz="1800" b="1" i="0" u="none" strike="noStrike" kern="1200">
                          <a:solidFill>
                            <a:srgbClr val="006600"/>
                          </a:solidFill>
                          <a:effectLst/>
                          <a:latin typeface="Nunito" pitchFamily="2" charset="0"/>
                          <a:ea typeface="+mn-ea"/>
                          <a:cs typeface="+mn-cs"/>
                        </a:rPr>
                        <a:t>48.2</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006600"/>
                          </a:solidFill>
                          <a:effectLst/>
                          <a:latin typeface="Nunito" pitchFamily="2" charset="0"/>
                          <a:ea typeface="+mn-ea"/>
                          <a:cs typeface="+mn-cs"/>
                        </a:rPr>
                        <a:t>48.4</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006600"/>
                          </a:solidFill>
                          <a:effectLst/>
                          <a:latin typeface="Nunito" pitchFamily="2" charset="0"/>
                          <a:ea typeface="+mn-ea"/>
                          <a:cs typeface="+mn-cs"/>
                        </a:rPr>
                        <a:t>50.1</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006600"/>
                          </a:solidFill>
                          <a:effectLst/>
                          <a:latin typeface="Nunito" pitchFamily="2" charset="0"/>
                          <a:ea typeface="+mn-ea"/>
                          <a:cs typeface="+mn-cs"/>
                        </a:rPr>
                        <a:t>54</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006600"/>
                          </a:solidFill>
                          <a:effectLst/>
                          <a:latin typeface="Nunito" pitchFamily="2" charset="0"/>
                          <a:ea typeface="+mn-ea"/>
                          <a:cs typeface="+mn-cs"/>
                        </a:rPr>
                        <a:t>55</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dirty="0">
                          <a:solidFill>
                            <a:srgbClr val="006600"/>
                          </a:solidFill>
                          <a:effectLst/>
                          <a:latin typeface="Nunito" pitchFamily="2" charset="0"/>
                          <a:ea typeface="+mn-ea"/>
                          <a:cs typeface="+mn-cs"/>
                        </a:rPr>
                        <a:t>52.5</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dirty="0">
                          <a:solidFill>
                            <a:srgbClr val="006600"/>
                          </a:solidFill>
                          <a:effectLst/>
                          <a:latin typeface="Nunito" pitchFamily="2" charset="0"/>
                          <a:ea typeface="+mn-ea"/>
                          <a:cs typeface="+mn-cs"/>
                        </a:rPr>
                        <a:t>50.1</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1881448"/>
                  </a:ext>
                </a:extLst>
              </a:tr>
              <a:tr h="396000">
                <a:tc>
                  <a:txBody>
                    <a:bodyPr/>
                    <a:lstStyle/>
                    <a:p>
                      <a:pPr marL="0" algn="ctr" defTabSz="914400" rtl="0" eaLnBrk="1" fontAlgn="b" latinLnBrk="0" hangingPunct="1"/>
                      <a:r>
                        <a:rPr lang="en-GB" sz="1800" b="1" i="0" u="none" strike="noStrike" kern="1200">
                          <a:solidFill>
                            <a:srgbClr val="FF0000"/>
                          </a:solidFill>
                          <a:effectLst/>
                          <a:latin typeface="Nunito" pitchFamily="2" charset="0"/>
                          <a:ea typeface="+mn-ea"/>
                          <a:cs typeface="+mn-cs"/>
                        </a:rPr>
                        <a:t>35.1</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800" b="1" i="0" u="none" strike="noStrike" kern="1200">
                          <a:solidFill>
                            <a:srgbClr val="FF0000"/>
                          </a:solidFill>
                          <a:effectLst/>
                          <a:latin typeface="Nunito" pitchFamily="2" charset="0"/>
                          <a:ea typeface="+mn-ea"/>
                          <a:cs typeface="+mn-cs"/>
                        </a:rPr>
                        <a:t>34.5</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800" b="1" i="0" u="none" strike="noStrike" kern="1200">
                          <a:solidFill>
                            <a:srgbClr val="FF0000"/>
                          </a:solidFill>
                          <a:effectLst/>
                          <a:latin typeface="Nunito" pitchFamily="2" charset="0"/>
                          <a:ea typeface="+mn-ea"/>
                          <a:cs typeface="+mn-cs"/>
                        </a:rPr>
                        <a:t>36.9</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800" b="1" i="0" u="none" strike="noStrike" kern="1200">
                          <a:solidFill>
                            <a:srgbClr val="FF0000"/>
                          </a:solidFill>
                          <a:effectLst/>
                          <a:latin typeface="Nunito" pitchFamily="2" charset="0"/>
                          <a:ea typeface="+mn-ea"/>
                          <a:cs typeface="+mn-cs"/>
                        </a:rPr>
                        <a:t>42</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800" b="1" i="0" u="none" strike="noStrike" kern="1200">
                          <a:solidFill>
                            <a:srgbClr val="FF0000"/>
                          </a:solidFill>
                          <a:effectLst/>
                          <a:latin typeface="Nunito" pitchFamily="2" charset="0"/>
                          <a:ea typeface="+mn-ea"/>
                          <a:cs typeface="+mn-cs"/>
                        </a:rPr>
                        <a:t>42</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800" b="1" i="0" u="none" strike="noStrike" kern="1200">
                          <a:solidFill>
                            <a:srgbClr val="FF0000"/>
                          </a:solidFill>
                          <a:effectLst/>
                          <a:latin typeface="Nunito" pitchFamily="2" charset="0"/>
                          <a:ea typeface="+mn-ea"/>
                          <a:cs typeface="+mn-cs"/>
                        </a:rPr>
                        <a:t>37.8</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800" b="1" i="0" u="none" strike="noStrike" kern="1200" dirty="0">
                          <a:solidFill>
                            <a:srgbClr val="FF0000"/>
                          </a:solidFill>
                          <a:effectLst/>
                          <a:latin typeface="Nunito" pitchFamily="2" charset="0"/>
                          <a:ea typeface="+mn-ea"/>
                          <a:cs typeface="+mn-cs"/>
                        </a:rPr>
                        <a:t>34.8</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844335"/>
                  </a:ext>
                </a:extLst>
              </a:tr>
              <a:tr h="396000">
                <a:tc>
                  <a:txBody>
                    <a:bodyPr/>
                    <a:lstStyle/>
                    <a:p>
                      <a:pPr algn="ctr" fontAlgn="b"/>
                      <a:r>
                        <a:rPr lang="en-GB" sz="1700" b="1" i="0" u="none" strike="noStrike">
                          <a:solidFill>
                            <a:srgbClr val="000000"/>
                          </a:solidFill>
                          <a:effectLst/>
                          <a:latin typeface="Nunito" pitchFamily="2" charset="0"/>
                        </a:rPr>
                        <a:t>–</a:t>
                      </a:r>
                      <a:r>
                        <a:rPr lang="en-GB" sz="1700" b="1" i="0" u="none" strike="noStrike" kern="1200">
                          <a:solidFill>
                            <a:srgbClr val="000000"/>
                          </a:solidFill>
                          <a:effectLst/>
                          <a:latin typeface="Nunito" pitchFamily="2" charset="0"/>
                          <a:ea typeface="+mn-ea"/>
                          <a:cs typeface="+mn-cs"/>
                        </a:rPr>
                        <a:t>13.1</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700" b="1" i="0" u="none" strike="noStrike">
                          <a:solidFill>
                            <a:srgbClr val="000000"/>
                          </a:solidFill>
                          <a:effectLst/>
                          <a:latin typeface="Nunito" pitchFamily="2" charset="0"/>
                        </a:rPr>
                        <a:t>–</a:t>
                      </a:r>
                      <a:r>
                        <a:rPr lang="en-GB" sz="1700" b="1" i="0" u="none" strike="noStrike" kern="1200">
                          <a:solidFill>
                            <a:srgbClr val="000000"/>
                          </a:solidFill>
                          <a:effectLst/>
                          <a:latin typeface="Nunito" pitchFamily="2" charset="0"/>
                          <a:ea typeface="+mn-ea"/>
                          <a:cs typeface="+mn-cs"/>
                        </a:rPr>
                        <a:t>13.9</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700" b="1" i="0" u="none" strike="noStrike">
                          <a:solidFill>
                            <a:srgbClr val="000000"/>
                          </a:solidFill>
                          <a:effectLst/>
                          <a:latin typeface="Nunito" pitchFamily="2" charset="0"/>
                        </a:rPr>
                        <a:t>–</a:t>
                      </a:r>
                      <a:r>
                        <a:rPr lang="en-GB" sz="1700" b="1" i="0" u="none" strike="noStrike" kern="1200">
                          <a:solidFill>
                            <a:srgbClr val="000000"/>
                          </a:solidFill>
                          <a:effectLst/>
                          <a:latin typeface="Nunito" pitchFamily="2" charset="0"/>
                          <a:ea typeface="+mn-ea"/>
                          <a:cs typeface="+mn-cs"/>
                        </a:rPr>
                        <a:t>13.2</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700" b="1" i="0" u="none" strike="noStrike">
                          <a:solidFill>
                            <a:srgbClr val="000000"/>
                          </a:solidFill>
                          <a:effectLst/>
                          <a:latin typeface="Nunito" pitchFamily="2" charset="0"/>
                        </a:rPr>
                        <a:t>–</a:t>
                      </a:r>
                      <a:r>
                        <a:rPr lang="en-GB" sz="1700" b="1" i="0" u="none" strike="noStrike" kern="1200">
                          <a:solidFill>
                            <a:srgbClr val="000000"/>
                          </a:solidFill>
                          <a:effectLst/>
                          <a:latin typeface="Nunito" pitchFamily="2" charset="0"/>
                          <a:ea typeface="+mn-ea"/>
                          <a:cs typeface="+mn-cs"/>
                        </a:rPr>
                        <a:t>12</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700" b="1" i="0" u="none" strike="noStrike">
                          <a:solidFill>
                            <a:srgbClr val="000000"/>
                          </a:solidFill>
                          <a:effectLst/>
                          <a:latin typeface="Nunito" pitchFamily="2" charset="0"/>
                        </a:rPr>
                        <a:t>–</a:t>
                      </a:r>
                      <a:r>
                        <a:rPr lang="en-GB" sz="1700" b="1" i="0" u="none" strike="noStrike" kern="1200">
                          <a:solidFill>
                            <a:srgbClr val="000000"/>
                          </a:solidFill>
                          <a:effectLst/>
                          <a:latin typeface="Nunito" pitchFamily="2" charset="0"/>
                          <a:ea typeface="+mn-ea"/>
                          <a:cs typeface="+mn-cs"/>
                        </a:rPr>
                        <a:t>13</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700" b="1" i="0" u="none" strike="noStrike">
                          <a:solidFill>
                            <a:srgbClr val="000000"/>
                          </a:solidFill>
                          <a:effectLst/>
                          <a:latin typeface="Nunito" pitchFamily="2" charset="0"/>
                        </a:rPr>
                        <a:t>–</a:t>
                      </a:r>
                      <a:r>
                        <a:rPr lang="en-GB" sz="1700" b="1" i="0" u="none" strike="noStrike" kern="1200">
                          <a:solidFill>
                            <a:srgbClr val="000000"/>
                          </a:solidFill>
                          <a:effectLst/>
                          <a:latin typeface="Nunito" pitchFamily="2" charset="0"/>
                          <a:ea typeface="+mn-ea"/>
                          <a:cs typeface="+mn-cs"/>
                        </a:rPr>
                        <a:t>14.7</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700" b="1" i="0" u="none" strike="noStrike" kern="1200" dirty="0">
                          <a:solidFill>
                            <a:srgbClr val="000000"/>
                          </a:solidFill>
                          <a:effectLst/>
                          <a:latin typeface="Nunito" pitchFamily="2" charset="0"/>
                          <a:ea typeface="+mn-ea"/>
                          <a:cs typeface="+mn-cs"/>
                        </a:rPr>
                        <a:t>–15.2</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8464814"/>
                  </a:ext>
                </a:extLst>
              </a:tr>
            </a:tbl>
          </a:graphicData>
        </a:graphic>
      </p:graphicFrame>
      <p:sp>
        <p:nvSpPr>
          <p:cNvPr id="6" name="TextBox 5">
            <a:extLst>
              <a:ext uri="{FF2B5EF4-FFF2-40B4-BE49-F238E27FC236}">
                <a16:creationId xmlns:a16="http://schemas.microsoft.com/office/drawing/2014/main" id="{4AEC98CC-F248-7C05-E673-B6710EBD5522}"/>
              </a:ext>
            </a:extLst>
          </p:cNvPr>
          <p:cNvSpPr txBox="1"/>
          <p:nvPr/>
        </p:nvSpPr>
        <p:spPr>
          <a:xfrm>
            <a:off x="6759948" y="5148924"/>
            <a:ext cx="1638590" cy="369332"/>
          </a:xfrm>
          <a:prstGeom prst="rect">
            <a:avLst/>
          </a:prstGeom>
          <a:noFill/>
        </p:spPr>
        <p:txBody>
          <a:bodyPr wrap="none" rtlCol="0">
            <a:spAutoFit/>
          </a:bodyPr>
          <a:lstStyle/>
          <a:p>
            <a:r>
              <a:rPr lang="en-GB" b="1">
                <a:latin typeface="Nunito Sans" pitchFamily="2" charset="0"/>
              </a:rPr>
              <a:t>A8 (National)</a:t>
            </a:r>
          </a:p>
        </p:txBody>
      </p:sp>
      <p:sp>
        <p:nvSpPr>
          <p:cNvPr id="16" name="TextBox 15">
            <a:extLst>
              <a:ext uri="{FF2B5EF4-FFF2-40B4-BE49-F238E27FC236}">
                <a16:creationId xmlns:a16="http://schemas.microsoft.com/office/drawing/2014/main" id="{0E8E69DF-0BFC-06BD-4090-0F041A49F648}"/>
              </a:ext>
            </a:extLst>
          </p:cNvPr>
          <p:cNvSpPr txBox="1"/>
          <p:nvPr/>
        </p:nvSpPr>
        <p:spPr>
          <a:xfrm>
            <a:off x="4813879" y="1492513"/>
            <a:ext cx="1338828" cy="369332"/>
          </a:xfrm>
          <a:prstGeom prst="rect">
            <a:avLst/>
          </a:prstGeom>
          <a:noFill/>
        </p:spPr>
        <p:txBody>
          <a:bodyPr wrap="none" rtlCol="0">
            <a:spAutoFit/>
          </a:bodyPr>
          <a:lstStyle/>
          <a:p>
            <a:r>
              <a:rPr lang="en-GB" b="1" dirty="0">
                <a:solidFill>
                  <a:srgbClr val="006600"/>
                </a:solidFill>
                <a:latin typeface="Nunito Sans" pitchFamily="2" charset="0"/>
              </a:rPr>
              <a:t>Non-FSM6</a:t>
            </a:r>
          </a:p>
        </p:txBody>
      </p:sp>
      <p:sp>
        <p:nvSpPr>
          <p:cNvPr id="17" name="TextBox 16">
            <a:extLst>
              <a:ext uri="{FF2B5EF4-FFF2-40B4-BE49-F238E27FC236}">
                <a16:creationId xmlns:a16="http://schemas.microsoft.com/office/drawing/2014/main" id="{0B0A1135-AE87-5D43-045A-FECBFF5D6C59}"/>
              </a:ext>
            </a:extLst>
          </p:cNvPr>
          <p:cNvSpPr txBox="1"/>
          <p:nvPr/>
        </p:nvSpPr>
        <p:spPr>
          <a:xfrm>
            <a:off x="10365927" y="1861845"/>
            <a:ext cx="1338828" cy="369332"/>
          </a:xfrm>
          <a:prstGeom prst="rect">
            <a:avLst/>
          </a:prstGeom>
          <a:noFill/>
        </p:spPr>
        <p:txBody>
          <a:bodyPr wrap="none" rtlCol="0">
            <a:spAutoFit/>
          </a:bodyPr>
          <a:lstStyle/>
          <a:p>
            <a:r>
              <a:rPr lang="en-GB" b="1" dirty="0">
                <a:solidFill>
                  <a:srgbClr val="006600"/>
                </a:solidFill>
                <a:latin typeface="Nunito Sans" pitchFamily="2" charset="0"/>
              </a:rPr>
              <a:t>Non-FSM6</a:t>
            </a:r>
          </a:p>
        </p:txBody>
      </p:sp>
      <p:sp>
        <p:nvSpPr>
          <p:cNvPr id="24" name="TextBox 23">
            <a:extLst>
              <a:ext uri="{FF2B5EF4-FFF2-40B4-BE49-F238E27FC236}">
                <a16:creationId xmlns:a16="http://schemas.microsoft.com/office/drawing/2014/main" id="{1D34C1E6-FD6A-70BD-C7CC-4E181B76D196}"/>
              </a:ext>
            </a:extLst>
          </p:cNvPr>
          <p:cNvSpPr txBox="1"/>
          <p:nvPr/>
        </p:nvSpPr>
        <p:spPr>
          <a:xfrm>
            <a:off x="10811576" y="3565811"/>
            <a:ext cx="798617" cy="369332"/>
          </a:xfrm>
          <a:prstGeom prst="rect">
            <a:avLst/>
          </a:prstGeom>
          <a:noFill/>
        </p:spPr>
        <p:txBody>
          <a:bodyPr wrap="none" rtlCol="0">
            <a:spAutoFit/>
          </a:bodyPr>
          <a:lstStyle/>
          <a:p>
            <a:r>
              <a:rPr lang="en-GB" b="1" dirty="0">
                <a:solidFill>
                  <a:srgbClr val="FF0000"/>
                </a:solidFill>
                <a:latin typeface="Nunito Sans" pitchFamily="2" charset="0"/>
              </a:rPr>
              <a:t>FSM6</a:t>
            </a:r>
          </a:p>
        </p:txBody>
      </p:sp>
      <p:sp>
        <p:nvSpPr>
          <p:cNvPr id="26" name="TextBox 25">
            <a:extLst>
              <a:ext uri="{FF2B5EF4-FFF2-40B4-BE49-F238E27FC236}">
                <a16:creationId xmlns:a16="http://schemas.microsoft.com/office/drawing/2014/main" id="{F2A5A975-F727-DC4C-B37C-21C17480B656}"/>
              </a:ext>
            </a:extLst>
          </p:cNvPr>
          <p:cNvSpPr txBox="1"/>
          <p:nvPr/>
        </p:nvSpPr>
        <p:spPr>
          <a:xfrm>
            <a:off x="5287313" y="3656382"/>
            <a:ext cx="798617" cy="369332"/>
          </a:xfrm>
          <a:prstGeom prst="rect">
            <a:avLst/>
          </a:prstGeom>
          <a:noFill/>
        </p:spPr>
        <p:txBody>
          <a:bodyPr wrap="none" rtlCol="0">
            <a:spAutoFit/>
          </a:bodyPr>
          <a:lstStyle/>
          <a:p>
            <a:r>
              <a:rPr lang="en-GB" b="1" dirty="0">
                <a:solidFill>
                  <a:srgbClr val="FF0000"/>
                </a:solidFill>
                <a:latin typeface="Nunito Sans" pitchFamily="2" charset="0"/>
              </a:rPr>
              <a:t>FSM6</a:t>
            </a:r>
          </a:p>
        </p:txBody>
      </p:sp>
    </p:spTree>
    <p:extLst>
      <p:ext uri="{BB962C8B-B14F-4D97-AF65-F5344CB8AC3E}">
        <p14:creationId xmlns:p14="http://schemas.microsoft.com/office/powerpoint/2010/main" val="22864450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par>
                                <p:cTn id="12" presetID="10" presetClass="entr" presetSubtype="0" fill="hold" nodeType="withEffect">
                                  <p:stCondLst>
                                    <p:cond delay="25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25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25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par>
                                <p:cTn id="21" presetID="10" presetClass="entr" presetSubtype="0" fill="hold" grpId="0" nodeType="withEffect">
                                  <p:stCondLst>
                                    <p:cond delay="25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25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par>
                                <p:cTn id="38" presetID="10" presetClass="entr" presetSubtype="0"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0" grpId="0"/>
      <p:bldP spid="18" grpId="0"/>
      <p:bldP spid="19" grpId="0"/>
      <p:bldP spid="22" grpId="0"/>
      <p:bldP spid="6" grpId="0"/>
      <p:bldP spid="16" grpId="0"/>
      <p:bldP spid="17" grpId="0"/>
      <p:bldP spid="24"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BC02D55-C2B4-FB99-CB62-EE12F17CDBC5}"/>
              </a:ext>
            </a:extLst>
          </p:cNvPr>
          <p:cNvPicPr>
            <a:picLocks noChangeAspect="1"/>
          </p:cNvPicPr>
          <p:nvPr/>
        </p:nvPicPr>
        <p:blipFill>
          <a:blip r:embed="rId3"/>
          <a:stretch>
            <a:fillRect/>
          </a:stretch>
        </p:blipFill>
        <p:spPr>
          <a:xfrm>
            <a:off x="6712739" y="1423535"/>
            <a:ext cx="5006340" cy="3741420"/>
          </a:xfrm>
          <a:prstGeom prst="rect">
            <a:avLst/>
          </a:prstGeom>
        </p:spPr>
      </p:pic>
      <p:pic>
        <p:nvPicPr>
          <p:cNvPr id="4" name="Picture 3">
            <a:extLst>
              <a:ext uri="{FF2B5EF4-FFF2-40B4-BE49-F238E27FC236}">
                <a16:creationId xmlns:a16="http://schemas.microsoft.com/office/drawing/2014/main" id="{67490867-CEF6-F373-463E-45B48BA28C38}"/>
              </a:ext>
            </a:extLst>
          </p:cNvPr>
          <p:cNvPicPr>
            <a:picLocks noChangeAspect="1"/>
          </p:cNvPicPr>
          <p:nvPr/>
        </p:nvPicPr>
        <p:blipFill>
          <a:blip r:embed="rId4"/>
          <a:stretch>
            <a:fillRect/>
          </a:stretch>
        </p:blipFill>
        <p:spPr>
          <a:xfrm>
            <a:off x="924399" y="1396744"/>
            <a:ext cx="5434764" cy="3749040"/>
          </a:xfrm>
          <a:prstGeom prst="rect">
            <a:avLst/>
          </a:prstGeom>
        </p:spPr>
      </p:pic>
      <p:sp>
        <p:nvSpPr>
          <p:cNvPr id="5" name="Content Placeholder 2">
            <a:extLst>
              <a:ext uri="{FF2B5EF4-FFF2-40B4-BE49-F238E27FC236}">
                <a16:creationId xmlns:a16="http://schemas.microsoft.com/office/drawing/2014/main" id="{C5354A7F-42F5-8A4A-43E0-FAEAE6711AC5}"/>
              </a:ext>
            </a:extLst>
          </p:cNvPr>
          <p:cNvSpPr>
            <a:spLocks noGrp="1"/>
          </p:cNvSpPr>
          <p:nvPr>
            <p:ph idx="1"/>
          </p:nvPr>
        </p:nvSpPr>
        <p:spPr>
          <a:xfrm>
            <a:off x="1055161" y="297790"/>
            <a:ext cx="10778875" cy="558474"/>
          </a:xfrm>
        </p:spPr>
        <p:txBody>
          <a:bodyPr/>
          <a:lstStyle/>
          <a:p>
            <a:pPr marL="0" indent="0">
              <a:buNone/>
            </a:pPr>
            <a:r>
              <a:rPr lang="en-GB" sz="3200" b="1">
                <a:solidFill>
                  <a:schemeClr val="tx2"/>
                </a:solidFill>
              </a:rPr>
              <a:t>DISADVANTAGED GAP AT KS4:  GRADE 4+ IN En/Ma</a:t>
            </a:r>
          </a:p>
          <a:p>
            <a:endParaRPr lang="en-GB" sz="3200" b="1">
              <a:solidFill>
                <a:schemeClr val="tx2"/>
              </a:solidFill>
            </a:endParaRPr>
          </a:p>
        </p:txBody>
      </p:sp>
      <p:sp>
        <p:nvSpPr>
          <p:cNvPr id="10" name="TextBox 9">
            <a:extLst>
              <a:ext uri="{FF2B5EF4-FFF2-40B4-BE49-F238E27FC236}">
                <a16:creationId xmlns:a16="http://schemas.microsoft.com/office/drawing/2014/main" id="{B646711F-4743-94E0-BB2C-AF8AC805804E}"/>
              </a:ext>
            </a:extLst>
          </p:cNvPr>
          <p:cNvSpPr txBox="1"/>
          <p:nvPr/>
        </p:nvSpPr>
        <p:spPr>
          <a:xfrm rot="16200000">
            <a:off x="-1209831" y="2746303"/>
            <a:ext cx="3366568" cy="646331"/>
          </a:xfrm>
          <a:prstGeom prst="rect">
            <a:avLst/>
          </a:prstGeom>
          <a:noFill/>
        </p:spPr>
        <p:txBody>
          <a:bodyPr wrap="square" rtlCol="0">
            <a:spAutoFit/>
          </a:bodyPr>
          <a:lstStyle/>
          <a:p>
            <a:pPr algn="ctr"/>
            <a:r>
              <a:rPr lang="en-GB">
                <a:latin typeface="Nunito" pitchFamily="2" charset="0"/>
              </a:rPr>
              <a:t>% of students gaining </a:t>
            </a:r>
            <a:br>
              <a:rPr lang="en-GB">
                <a:latin typeface="Nunito" pitchFamily="2" charset="0"/>
              </a:rPr>
            </a:br>
            <a:r>
              <a:rPr lang="en-GB">
                <a:latin typeface="Nunito" pitchFamily="2" charset="0"/>
              </a:rPr>
              <a:t>Grade 4+ in English and Maths</a:t>
            </a:r>
          </a:p>
        </p:txBody>
      </p:sp>
      <p:sp>
        <p:nvSpPr>
          <p:cNvPr id="18" name="TextBox 17">
            <a:extLst>
              <a:ext uri="{FF2B5EF4-FFF2-40B4-BE49-F238E27FC236}">
                <a16:creationId xmlns:a16="http://schemas.microsoft.com/office/drawing/2014/main" id="{B99BA522-F219-A615-3B29-FD77A0280565}"/>
              </a:ext>
            </a:extLst>
          </p:cNvPr>
          <p:cNvSpPr txBox="1"/>
          <p:nvPr/>
        </p:nvSpPr>
        <p:spPr>
          <a:xfrm>
            <a:off x="1464950" y="934086"/>
            <a:ext cx="2117887" cy="461665"/>
          </a:xfrm>
          <a:prstGeom prst="rect">
            <a:avLst/>
          </a:prstGeom>
          <a:noFill/>
        </p:spPr>
        <p:txBody>
          <a:bodyPr wrap="none" rtlCol="0">
            <a:spAutoFit/>
          </a:bodyPr>
          <a:lstStyle/>
          <a:p>
            <a:r>
              <a:rPr lang="en-GB" sz="2400" b="1">
                <a:latin typeface="Nunito" pitchFamily="2" charset="0"/>
              </a:rPr>
              <a:t>Hertfordshire</a:t>
            </a:r>
          </a:p>
        </p:txBody>
      </p:sp>
      <p:sp>
        <p:nvSpPr>
          <p:cNvPr id="19" name="TextBox 18">
            <a:extLst>
              <a:ext uri="{FF2B5EF4-FFF2-40B4-BE49-F238E27FC236}">
                <a16:creationId xmlns:a16="http://schemas.microsoft.com/office/drawing/2014/main" id="{06CF2F1D-497F-FCD7-7F77-FC9EF5BA4138}"/>
              </a:ext>
            </a:extLst>
          </p:cNvPr>
          <p:cNvSpPr txBox="1"/>
          <p:nvPr/>
        </p:nvSpPr>
        <p:spPr>
          <a:xfrm>
            <a:off x="6780864" y="942105"/>
            <a:ext cx="1404552" cy="461665"/>
          </a:xfrm>
          <a:prstGeom prst="rect">
            <a:avLst/>
          </a:prstGeom>
          <a:noFill/>
        </p:spPr>
        <p:txBody>
          <a:bodyPr wrap="none" rtlCol="0">
            <a:spAutoFit/>
          </a:bodyPr>
          <a:lstStyle/>
          <a:p>
            <a:r>
              <a:rPr lang="en-GB" sz="2400" b="1">
                <a:latin typeface="Nunito" pitchFamily="2" charset="0"/>
              </a:rPr>
              <a:t>National</a:t>
            </a:r>
          </a:p>
        </p:txBody>
      </p:sp>
      <p:graphicFrame>
        <p:nvGraphicFramePr>
          <p:cNvPr id="21" name="Table 6">
            <a:extLst>
              <a:ext uri="{FF2B5EF4-FFF2-40B4-BE49-F238E27FC236}">
                <a16:creationId xmlns:a16="http://schemas.microsoft.com/office/drawing/2014/main" id="{CBCD26E2-D3E7-75F8-22A3-A8CF35074122}"/>
              </a:ext>
            </a:extLst>
          </p:cNvPr>
          <p:cNvGraphicFramePr>
            <a:graphicFrameLocks noGrp="1"/>
          </p:cNvGraphicFramePr>
          <p:nvPr/>
        </p:nvGraphicFramePr>
        <p:xfrm>
          <a:off x="131399" y="5145784"/>
          <a:ext cx="6102000" cy="1584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36061856"/>
                    </a:ext>
                  </a:extLst>
                </a:gridCol>
                <a:gridCol w="666000">
                  <a:extLst>
                    <a:ext uri="{9D8B030D-6E8A-4147-A177-3AD203B41FA5}">
                      <a16:colId xmlns:a16="http://schemas.microsoft.com/office/drawing/2014/main" val="3377054529"/>
                    </a:ext>
                  </a:extLst>
                </a:gridCol>
                <a:gridCol w="666000">
                  <a:extLst>
                    <a:ext uri="{9D8B030D-6E8A-4147-A177-3AD203B41FA5}">
                      <a16:colId xmlns:a16="http://schemas.microsoft.com/office/drawing/2014/main" val="1151712630"/>
                    </a:ext>
                  </a:extLst>
                </a:gridCol>
                <a:gridCol w="666000">
                  <a:extLst>
                    <a:ext uri="{9D8B030D-6E8A-4147-A177-3AD203B41FA5}">
                      <a16:colId xmlns:a16="http://schemas.microsoft.com/office/drawing/2014/main" val="4168691102"/>
                    </a:ext>
                  </a:extLst>
                </a:gridCol>
                <a:gridCol w="666000">
                  <a:extLst>
                    <a:ext uri="{9D8B030D-6E8A-4147-A177-3AD203B41FA5}">
                      <a16:colId xmlns:a16="http://schemas.microsoft.com/office/drawing/2014/main" val="3973393274"/>
                    </a:ext>
                  </a:extLst>
                </a:gridCol>
                <a:gridCol w="666000">
                  <a:extLst>
                    <a:ext uri="{9D8B030D-6E8A-4147-A177-3AD203B41FA5}">
                      <a16:colId xmlns:a16="http://schemas.microsoft.com/office/drawing/2014/main" val="3703163353"/>
                    </a:ext>
                  </a:extLst>
                </a:gridCol>
                <a:gridCol w="666000">
                  <a:extLst>
                    <a:ext uri="{9D8B030D-6E8A-4147-A177-3AD203B41FA5}">
                      <a16:colId xmlns:a16="http://schemas.microsoft.com/office/drawing/2014/main" val="4117892233"/>
                    </a:ext>
                  </a:extLst>
                </a:gridCol>
                <a:gridCol w="666000">
                  <a:extLst>
                    <a:ext uri="{9D8B030D-6E8A-4147-A177-3AD203B41FA5}">
                      <a16:colId xmlns:a16="http://schemas.microsoft.com/office/drawing/2014/main" val="3329515516"/>
                    </a:ext>
                  </a:extLst>
                </a:gridCol>
              </a:tblGrid>
              <a:tr h="396000">
                <a:tc>
                  <a:txBody>
                    <a:bodyPr/>
                    <a:lstStyle/>
                    <a:p>
                      <a:pPr algn="ctr"/>
                      <a:endParaRPr lang="en-GB" sz="1800" b="1">
                        <a:solidFill>
                          <a:srgbClr val="339933"/>
                        </a:solidFill>
                        <a:latin typeface="Nunito Sans" pitchFamily="2"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endParaRPr lang="en-GB" sz="1800" b="1" i="0" u="none" strike="noStrike" kern="1200">
                        <a:solidFill>
                          <a:srgbClr val="339933"/>
                        </a:solidFill>
                        <a:effectLst/>
                        <a:latin typeface="Nunito" pitchFamily="2" charset="0"/>
                        <a:ea typeface="+mn-ea"/>
                        <a:cs typeface="+mn-cs"/>
                      </a:endParaRP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endParaRPr lang="en-GB" sz="1800" b="1" i="0" u="none" strike="noStrike" kern="1200">
                        <a:solidFill>
                          <a:srgbClr val="339933"/>
                        </a:solidFill>
                        <a:effectLst/>
                        <a:latin typeface="Nunito" pitchFamily="2" charset="0"/>
                        <a:ea typeface="+mn-ea"/>
                        <a:cs typeface="+mn-cs"/>
                      </a:endParaRP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endParaRPr lang="en-GB" sz="1800" b="1" i="0" u="none" strike="noStrike" kern="1200">
                        <a:solidFill>
                          <a:srgbClr val="339933"/>
                        </a:solidFill>
                        <a:effectLst/>
                        <a:latin typeface="Nunito" pitchFamily="2" charset="0"/>
                        <a:ea typeface="+mn-ea"/>
                        <a:cs typeface="+mn-cs"/>
                      </a:endParaRP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0" i="0" u="none" strike="noStrike" kern="1200" dirty="0">
                          <a:solidFill>
                            <a:schemeClr val="tx1"/>
                          </a:solidFill>
                          <a:effectLst/>
                          <a:latin typeface="Nunito" pitchFamily="2" charset="0"/>
                          <a:ea typeface="+mn-ea"/>
                          <a:cs typeface="+mn-cs"/>
                        </a:rPr>
                        <a:t>*</a:t>
                      </a:r>
                    </a:p>
                  </a:txBody>
                  <a:tcPr marL="6350" marR="6350" marT="635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800" b="0" i="0" u="none" strike="noStrike" kern="1200" dirty="0">
                          <a:solidFill>
                            <a:schemeClr val="tx1"/>
                          </a:solidFill>
                          <a:effectLst/>
                          <a:latin typeface="Nunito" pitchFamily="2" charset="0"/>
                          <a:ea typeface="+mn-ea"/>
                          <a:cs typeface="+mn-cs"/>
                        </a:rPr>
                        <a:t>*</a:t>
                      </a:r>
                    </a:p>
                  </a:txBody>
                  <a:tcPr marL="6350" marR="6350" marT="635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endParaRPr lang="en-GB" sz="1800" b="0" i="0" u="none" strike="noStrike" kern="1200">
                        <a:solidFill>
                          <a:schemeClr val="tx1"/>
                        </a:solidFill>
                        <a:effectLst/>
                        <a:latin typeface="Nunito" pitchFamily="2" charset="0"/>
                        <a:ea typeface="+mn-ea"/>
                        <a:cs typeface="+mn-cs"/>
                      </a:endParaRP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endParaRPr lang="en-GB" sz="1800" b="0" i="0" u="none" strike="noStrike" kern="1200" dirty="0">
                        <a:solidFill>
                          <a:schemeClr val="tx1"/>
                        </a:solidFill>
                        <a:effectLst/>
                        <a:latin typeface="Nunito" pitchFamily="2" charset="0"/>
                        <a:ea typeface="+mn-ea"/>
                        <a:cs typeface="+mn-cs"/>
                      </a:endParaRPr>
                    </a:p>
                  </a:txBody>
                  <a:tcPr marL="6350" marR="6350" marT="635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748120"/>
                  </a:ext>
                </a:extLst>
              </a:tr>
              <a:tr h="396000">
                <a:tc>
                  <a:txBody>
                    <a:bodyPr/>
                    <a:lstStyle/>
                    <a:p>
                      <a:pPr algn="ctr"/>
                      <a:r>
                        <a:rPr lang="en-GB" sz="1800" b="1">
                          <a:solidFill>
                            <a:srgbClr val="006600"/>
                          </a:solidFill>
                          <a:latin typeface="Nunito Sans" pitchFamily="2" charset="0"/>
                        </a:rPr>
                        <a:t>Non-FSM6</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800" b="1" i="0" u="none" strike="noStrike" kern="1200">
                          <a:solidFill>
                            <a:srgbClr val="006600"/>
                          </a:solidFill>
                          <a:effectLst/>
                          <a:latin typeface="Nunito" pitchFamily="2" charset="0"/>
                          <a:ea typeface="+mn-ea"/>
                          <a:cs typeface="+mn-cs"/>
                        </a:rPr>
                        <a:t>77%</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800" b="1" i="0" u="none" strike="noStrike" kern="1200">
                          <a:solidFill>
                            <a:srgbClr val="006600"/>
                          </a:solidFill>
                          <a:effectLst/>
                          <a:latin typeface="Nunito" pitchFamily="2" charset="0"/>
                          <a:ea typeface="+mn-ea"/>
                          <a:cs typeface="+mn-cs"/>
                        </a:rPr>
                        <a:t>79%</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800" b="1" i="0" u="none" strike="noStrike" kern="1200">
                          <a:solidFill>
                            <a:srgbClr val="006600"/>
                          </a:solidFill>
                          <a:effectLst/>
                          <a:latin typeface="Nunito" pitchFamily="2" charset="0"/>
                          <a:ea typeface="+mn-ea"/>
                          <a:cs typeface="+mn-cs"/>
                        </a:rPr>
                        <a:t>78%</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800" b="1" i="0" u="none" strike="noStrike" kern="1200">
                          <a:solidFill>
                            <a:srgbClr val="006600"/>
                          </a:solidFill>
                          <a:effectLst/>
                          <a:latin typeface="Nunito" pitchFamily="2" charset="0"/>
                          <a:ea typeface="+mn-ea"/>
                          <a:cs typeface="+mn-cs"/>
                        </a:rPr>
                        <a:t>85%</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800" b="1" i="0" u="none" strike="noStrike" kern="1200">
                          <a:solidFill>
                            <a:srgbClr val="006600"/>
                          </a:solidFill>
                          <a:effectLst/>
                          <a:latin typeface="Nunito" pitchFamily="2" charset="0"/>
                          <a:ea typeface="+mn-ea"/>
                          <a:cs typeface="+mn-cs"/>
                        </a:rPr>
                        <a:t>84%</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800" b="1" i="0" u="none" strike="noStrike" kern="1200" dirty="0">
                          <a:solidFill>
                            <a:srgbClr val="006600"/>
                          </a:solidFill>
                          <a:effectLst/>
                          <a:latin typeface="Nunito" pitchFamily="2" charset="0"/>
                          <a:ea typeface="+mn-ea"/>
                          <a:cs typeface="+mn-cs"/>
                        </a:rPr>
                        <a:t>81%</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800" b="1" i="0" u="none" strike="noStrike" kern="1200" dirty="0">
                          <a:solidFill>
                            <a:srgbClr val="006600"/>
                          </a:solidFill>
                          <a:effectLst/>
                          <a:latin typeface="Nunito" pitchFamily="2" charset="0"/>
                          <a:ea typeface="+mn-ea"/>
                          <a:cs typeface="+mn-cs"/>
                        </a:rPr>
                        <a:t>80%</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1881448"/>
                  </a:ext>
                </a:extLst>
              </a:tr>
              <a:tr h="396000">
                <a:tc>
                  <a:txBody>
                    <a:bodyPr/>
                    <a:lstStyle/>
                    <a:p>
                      <a:pPr algn="ctr"/>
                      <a:r>
                        <a:rPr lang="en-GB" sz="1800" b="1">
                          <a:solidFill>
                            <a:srgbClr val="FF0000"/>
                          </a:solidFill>
                          <a:latin typeface="Nunito Sans" pitchFamily="2" charset="0"/>
                        </a:rPr>
                        <a:t>FSM6</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FF0000"/>
                          </a:solidFill>
                          <a:effectLst/>
                          <a:latin typeface="Nunito" pitchFamily="2" charset="0"/>
                          <a:ea typeface="+mn-ea"/>
                          <a:cs typeface="+mn-cs"/>
                        </a:rPr>
                        <a:t>46%</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FF0000"/>
                          </a:solidFill>
                          <a:effectLst/>
                          <a:latin typeface="Nunito" pitchFamily="2" charset="0"/>
                          <a:ea typeface="+mn-ea"/>
                          <a:cs typeface="+mn-cs"/>
                        </a:rPr>
                        <a:t>46%</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FF0000"/>
                          </a:solidFill>
                          <a:effectLst/>
                          <a:latin typeface="Nunito" pitchFamily="2" charset="0"/>
                          <a:ea typeface="+mn-ea"/>
                          <a:cs typeface="+mn-cs"/>
                        </a:rPr>
                        <a:t>45%</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FF0000"/>
                          </a:solidFill>
                          <a:effectLst/>
                          <a:latin typeface="Nunito" pitchFamily="2" charset="0"/>
                          <a:ea typeface="+mn-ea"/>
                          <a:cs typeface="+mn-cs"/>
                        </a:rPr>
                        <a:t>59%</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FF0000"/>
                          </a:solidFill>
                          <a:effectLst/>
                          <a:latin typeface="Nunito" pitchFamily="2" charset="0"/>
                          <a:ea typeface="+mn-ea"/>
                          <a:cs typeface="+mn-cs"/>
                        </a:rPr>
                        <a:t>59%</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FF0000"/>
                          </a:solidFill>
                          <a:effectLst/>
                          <a:latin typeface="Nunito" pitchFamily="2" charset="0"/>
                          <a:ea typeface="+mn-ea"/>
                          <a:cs typeface="+mn-cs"/>
                        </a:rPr>
                        <a:t>47%</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dirty="0">
                          <a:solidFill>
                            <a:srgbClr val="FF0000"/>
                          </a:solidFill>
                          <a:effectLst/>
                          <a:latin typeface="Nunito" pitchFamily="2" charset="0"/>
                          <a:ea typeface="+mn-ea"/>
                          <a:cs typeface="+mn-cs"/>
                        </a:rPr>
                        <a:t>47%</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844335"/>
                  </a:ext>
                </a:extLst>
              </a:tr>
              <a:tr h="396000">
                <a:tc>
                  <a:txBody>
                    <a:bodyPr/>
                    <a:lstStyle/>
                    <a:p>
                      <a:pPr algn="ctr"/>
                      <a:r>
                        <a:rPr lang="en-GB" sz="1800" b="1">
                          <a:solidFill>
                            <a:schemeClr val="tx1"/>
                          </a:solidFill>
                          <a:latin typeface="Nunito Sans" pitchFamily="2" charset="0"/>
                        </a:rPr>
                        <a:t>‘Gap’ (ppt)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700" b="1" i="0" u="none" strike="noStrike" kern="1200">
                          <a:solidFill>
                            <a:srgbClr val="000000"/>
                          </a:solidFill>
                          <a:effectLst/>
                          <a:latin typeface="Nunito" pitchFamily="2" charset="0"/>
                          <a:ea typeface="+mn-ea"/>
                          <a:cs typeface="+mn-cs"/>
                        </a:rPr>
                        <a:t>–31</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700" b="1" i="0" u="none" strike="noStrike" kern="1200">
                          <a:solidFill>
                            <a:srgbClr val="000000"/>
                          </a:solidFill>
                          <a:effectLst/>
                          <a:latin typeface="Nunito" pitchFamily="2" charset="0"/>
                          <a:ea typeface="+mn-ea"/>
                          <a:cs typeface="+mn-cs"/>
                        </a:rPr>
                        <a:t>–33</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700" b="1" i="0" u="none" strike="noStrike" kern="1200">
                          <a:solidFill>
                            <a:srgbClr val="000000"/>
                          </a:solidFill>
                          <a:effectLst/>
                          <a:latin typeface="Nunito" pitchFamily="2" charset="0"/>
                          <a:ea typeface="+mn-ea"/>
                          <a:cs typeface="+mn-cs"/>
                        </a:rPr>
                        <a:t>–32</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700" b="1" i="0" u="none" strike="noStrike" kern="1200">
                          <a:solidFill>
                            <a:srgbClr val="000000"/>
                          </a:solidFill>
                          <a:effectLst/>
                          <a:latin typeface="Nunito" pitchFamily="2" charset="0"/>
                          <a:ea typeface="+mn-ea"/>
                          <a:cs typeface="+mn-cs"/>
                        </a:rPr>
                        <a:t>–26</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700" b="1" i="0" u="none" strike="noStrike" kern="1200">
                          <a:solidFill>
                            <a:srgbClr val="000000"/>
                          </a:solidFill>
                          <a:effectLst/>
                          <a:latin typeface="Nunito" pitchFamily="2" charset="0"/>
                          <a:ea typeface="+mn-ea"/>
                          <a:cs typeface="+mn-cs"/>
                        </a:rPr>
                        <a:t>–25</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700" b="1" i="0" u="none" strike="noStrike" kern="1200">
                          <a:solidFill>
                            <a:srgbClr val="000000"/>
                          </a:solidFill>
                          <a:effectLst/>
                          <a:latin typeface="Nunito" pitchFamily="2" charset="0"/>
                          <a:ea typeface="+mn-ea"/>
                          <a:cs typeface="+mn-cs"/>
                        </a:rPr>
                        <a:t>–34</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700" b="1" i="0" u="none" strike="noStrike" kern="1200" dirty="0">
                          <a:solidFill>
                            <a:srgbClr val="000000"/>
                          </a:solidFill>
                          <a:effectLst/>
                          <a:latin typeface="Nunito" pitchFamily="2" charset="0"/>
                          <a:ea typeface="+mn-ea"/>
                          <a:cs typeface="+mn-cs"/>
                        </a:rPr>
                        <a:t>–35</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1595010"/>
                  </a:ext>
                </a:extLst>
              </a:tr>
            </a:tbl>
          </a:graphicData>
        </a:graphic>
      </p:graphicFrame>
      <p:sp>
        <p:nvSpPr>
          <p:cNvPr id="22" name="TextBox 21">
            <a:extLst>
              <a:ext uri="{FF2B5EF4-FFF2-40B4-BE49-F238E27FC236}">
                <a16:creationId xmlns:a16="http://schemas.microsoft.com/office/drawing/2014/main" id="{2DA49E4D-6734-2D68-FD8C-DE2FF028DEDF}"/>
              </a:ext>
            </a:extLst>
          </p:cNvPr>
          <p:cNvSpPr txBox="1"/>
          <p:nvPr/>
        </p:nvSpPr>
        <p:spPr>
          <a:xfrm>
            <a:off x="1481769" y="5197955"/>
            <a:ext cx="2016899" cy="369332"/>
          </a:xfrm>
          <a:prstGeom prst="rect">
            <a:avLst/>
          </a:prstGeom>
          <a:noFill/>
        </p:spPr>
        <p:txBody>
          <a:bodyPr wrap="none" rtlCol="0">
            <a:spAutoFit/>
          </a:bodyPr>
          <a:lstStyle/>
          <a:p>
            <a:r>
              <a:rPr lang="en-GB" b="1">
                <a:latin typeface="Nunito Sans" pitchFamily="2" charset="0"/>
              </a:rPr>
              <a:t>4+ En/Ma (Herts)</a:t>
            </a:r>
          </a:p>
        </p:txBody>
      </p:sp>
      <p:graphicFrame>
        <p:nvGraphicFramePr>
          <p:cNvPr id="23" name="Table 6">
            <a:extLst>
              <a:ext uri="{FF2B5EF4-FFF2-40B4-BE49-F238E27FC236}">
                <a16:creationId xmlns:a16="http://schemas.microsoft.com/office/drawing/2014/main" id="{A6E3D6A1-BA9D-BD2F-D6EF-54E91335DC7E}"/>
              </a:ext>
            </a:extLst>
          </p:cNvPr>
          <p:cNvGraphicFramePr>
            <a:graphicFrameLocks noGrp="1"/>
          </p:cNvGraphicFramePr>
          <p:nvPr/>
        </p:nvGraphicFramePr>
        <p:xfrm>
          <a:off x="6895028" y="5154322"/>
          <a:ext cx="4662000" cy="1584000"/>
        </p:xfrm>
        <a:graphic>
          <a:graphicData uri="http://schemas.openxmlformats.org/drawingml/2006/table">
            <a:tbl>
              <a:tblPr firstRow="1" bandRow="1">
                <a:tableStyleId>{5C22544A-7EE6-4342-B048-85BDC9FD1C3A}</a:tableStyleId>
              </a:tblPr>
              <a:tblGrid>
                <a:gridCol w="666000">
                  <a:extLst>
                    <a:ext uri="{9D8B030D-6E8A-4147-A177-3AD203B41FA5}">
                      <a16:colId xmlns:a16="http://schemas.microsoft.com/office/drawing/2014/main" val="3377054529"/>
                    </a:ext>
                  </a:extLst>
                </a:gridCol>
                <a:gridCol w="666000">
                  <a:extLst>
                    <a:ext uri="{9D8B030D-6E8A-4147-A177-3AD203B41FA5}">
                      <a16:colId xmlns:a16="http://schemas.microsoft.com/office/drawing/2014/main" val="1151712630"/>
                    </a:ext>
                  </a:extLst>
                </a:gridCol>
                <a:gridCol w="666000">
                  <a:extLst>
                    <a:ext uri="{9D8B030D-6E8A-4147-A177-3AD203B41FA5}">
                      <a16:colId xmlns:a16="http://schemas.microsoft.com/office/drawing/2014/main" val="4168691102"/>
                    </a:ext>
                  </a:extLst>
                </a:gridCol>
                <a:gridCol w="666000">
                  <a:extLst>
                    <a:ext uri="{9D8B030D-6E8A-4147-A177-3AD203B41FA5}">
                      <a16:colId xmlns:a16="http://schemas.microsoft.com/office/drawing/2014/main" val="3361126014"/>
                    </a:ext>
                  </a:extLst>
                </a:gridCol>
                <a:gridCol w="666000">
                  <a:extLst>
                    <a:ext uri="{9D8B030D-6E8A-4147-A177-3AD203B41FA5}">
                      <a16:colId xmlns:a16="http://schemas.microsoft.com/office/drawing/2014/main" val="4117892233"/>
                    </a:ext>
                  </a:extLst>
                </a:gridCol>
                <a:gridCol w="666000">
                  <a:extLst>
                    <a:ext uri="{9D8B030D-6E8A-4147-A177-3AD203B41FA5}">
                      <a16:colId xmlns:a16="http://schemas.microsoft.com/office/drawing/2014/main" val="2234326768"/>
                    </a:ext>
                  </a:extLst>
                </a:gridCol>
                <a:gridCol w="666000">
                  <a:extLst>
                    <a:ext uri="{9D8B030D-6E8A-4147-A177-3AD203B41FA5}">
                      <a16:colId xmlns:a16="http://schemas.microsoft.com/office/drawing/2014/main" val="3329515516"/>
                    </a:ext>
                  </a:extLst>
                </a:gridCol>
              </a:tblGrid>
              <a:tr h="396000">
                <a:tc>
                  <a:txBody>
                    <a:bodyPr/>
                    <a:lstStyle/>
                    <a:p>
                      <a:pPr algn="ctr" fontAlgn="b"/>
                      <a:endParaRPr lang="en-GB" sz="1800" b="1" i="0" u="none" strike="noStrike" kern="1200">
                        <a:solidFill>
                          <a:srgbClr val="339933"/>
                        </a:solidFill>
                        <a:effectLst/>
                        <a:latin typeface="Nunito" pitchFamily="2" charset="0"/>
                        <a:ea typeface="+mn-ea"/>
                        <a:cs typeface="+mn-cs"/>
                      </a:endParaRP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endParaRPr lang="en-GB" sz="1800" b="1" i="0" u="none" strike="noStrike" kern="1200">
                        <a:solidFill>
                          <a:srgbClr val="339933"/>
                        </a:solidFill>
                        <a:effectLst/>
                        <a:latin typeface="Nunito" pitchFamily="2" charset="0"/>
                        <a:ea typeface="+mn-ea"/>
                        <a:cs typeface="+mn-cs"/>
                      </a:endParaRP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endParaRPr lang="en-GB" sz="1800" b="1" i="0" u="none" strike="noStrike" kern="1200">
                        <a:solidFill>
                          <a:srgbClr val="339933"/>
                        </a:solidFill>
                        <a:effectLst/>
                        <a:latin typeface="Nunito" pitchFamily="2" charset="0"/>
                        <a:ea typeface="+mn-ea"/>
                        <a:cs typeface="+mn-cs"/>
                      </a:endParaRP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GB" sz="1800" b="0" i="0" u="none" strike="noStrike" kern="1200" dirty="0">
                          <a:solidFill>
                            <a:schemeClr val="tx1"/>
                          </a:solidFill>
                          <a:effectLst/>
                          <a:latin typeface="Nunito" pitchFamily="2" charset="0"/>
                          <a:ea typeface="+mn-ea"/>
                          <a:cs typeface="+mn-cs"/>
                        </a:rPr>
                        <a:t>*</a:t>
                      </a:r>
                    </a:p>
                  </a:txBody>
                  <a:tcPr marL="6350" marR="6350" marT="635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800" b="0" i="0" u="none" strike="noStrike" kern="1200" dirty="0">
                          <a:solidFill>
                            <a:schemeClr val="tx1"/>
                          </a:solidFill>
                          <a:effectLst/>
                          <a:latin typeface="Nunito" pitchFamily="2" charset="0"/>
                          <a:ea typeface="+mn-ea"/>
                          <a:cs typeface="+mn-cs"/>
                        </a:rPr>
                        <a:t>*</a:t>
                      </a:r>
                    </a:p>
                  </a:txBody>
                  <a:tcPr marL="6350" marR="6350" marT="635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endParaRPr lang="en-GB" sz="1800" b="0" i="0" u="none" strike="noStrike" kern="1200">
                        <a:solidFill>
                          <a:schemeClr val="tx1"/>
                        </a:solidFill>
                        <a:effectLst/>
                        <a:latin typeface="Nunito" pitchFamily="2" charset="0"/>
                        <a:ea typeface="+mn-ea"/>
                        <a:cs typeface="+mn-cs"/>
                      </a:endParaRP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endParaRPr lang="en-GB" sz="1800" b="0" i="0" u="none" strike="noStrike" kern="1200">
                        <a:solidFill>
                          <a:schemeClr val="tx1"/>
                        </a:solidFill>
                        <a:effectLst/>
                        <a:latin typeface="Nunito" pitchFamily="2" charset="0"/>
                        <a:ea typeface="+mn-ea"/>
                        <a:cs typeface="+mn-cs"/>
                      </a:endParaRP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6081583"/>
                  </a:ext>
                </a:extLst>
              </a:tr>
              <a:tr h="396000">
                <a:tc>
                  <a:txBody>
                    <a:bodyPr/>
                    <a:lstStyle/>
                    <a:p>
                      <a:pPr algn="ctr" fontAlgn="b"/>
                      <a:r>
                        <a:rPr lang="en-GB" sz="1800" b="1" i="0" u="none" strike="noStrike" kern="1200">
                          <a:solidFill>
                            <a:srgbClr val="006600"/>
                          </a:solidFill>
                          <a:effectLst/>
                          <a:latin typeface="Nunito" pitchFamily="2" charset="0"/>
                          <a:ea typeface="+mn-ea"/>
                          <a:cs typeface="+mn-cs"/>
                        </a:rPr>
                        <a:t>71%</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006600"/>
                          </a:solidFill>
                          <a:effectLst/>
                          <a:latin typeface="Nunito" pitchFamily="2" charset="0"/>
                          <a:ea typeface="+mn-ea"/>
                          <a:cs typeface="+mn-cs"/>
                        </a:rPr>
                        <a:t>71%</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006600"/>
                          </a:solidFill>
                          <a:effectLst/>
                          <a:latin typeface="Nunito" pitchFamily="2" charset="0"/>
                          <a:ea typeface="+mn-ea"/>
                          <a:cs typeface="+mn-cs"/>
                        </a:rPr>
                        <a:t>71%</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006600"/>
                          </a:solidFill>
                          <a:effectLst/>
                          <a:latin typeface="Nunito" pitchFamily="2" charset="0"/>
                          <a:ea typeface="+mn-ea"/>
                          <a:cs typeface="+mn-cs"/>
                        </a:rPr>
                        <a:t>79%</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006600"/>
                          </a:solidFill>
                          <a:effectLst/>
                          <a:latin typeface="Nunito" pitchFamily="2" charset="0"/>
                          <a:ea typeface="+mn-ea"/>
                          <a:cs typeface="+mn-cs"/>
                        </a:rPr>
                        <a:t>80%</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dirty="0">
                          <a:solidFill>
                            <a:srgbClr val="006600"/>
                          </a:solidFill>
                          <a:effectLst/>
                          <a:latin typeface="Nunito" pitchFamily="2" charset="0"/>
                          <a:ea typeface="+mn-ea"/>
                          <a:cs typeface="+mn-cs"/>
                        </a:rPr>
                        <a:t>76%</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dirty="0">
                          <a:solidFill>
                            <a:srgbClr val="006600"/>
                          </a:solidFill>
                          <a:effectLst/>
                          <a:latin typeface="Nunito" pitchFamily="2" charset="0"/>
                          <a:ea typeface="+mn-ea"/>
                          <a:cs typeface="+mn-cs"/>
                        </a:rPr>
                        <a:t>73%</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1881448"/>
                  </a:ext>
                </a:extLst>
              </a:tr>
              <a:tr h="396000">
                <a:tc>
                  <a:txBody>
                    <a:bodyPr/>
                    <a:lstStyle/>
                    <a:p>
                      <a:pPr algn="ctr" fontAlgn="b"/>
                      <a:r>
                        <a:rPr lang="en-GB" sz="1800" b="1" i="0" u="none" strike="noStrike" kern="1200">
                          <a:solidFill>
                            <a:srgbClr val="FF0000"/>
                          </a:solidFill>
                          <a:effectLst/>
                          <a:latin typeface="Nunito" pitchFamily="2" charset="0"/>
                          <a:ea typeface="+mn-ea"/>
                          <a:cs typeface="+mn-cs"/>
                        </a:rPr>
                        <a:t>43%</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FF0000"/>
                          </a:solidFill>
                          <a:effectLst/>
                          <a:latin typeface="Nunito" pitchFamily="2" charset="0"/>
                          <a:ea typeface="+mn-ea"/>
                          <a:cs typeface="+mn-cs"/>
                        </a:rPr>
                        <a:t>43%</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FF0000"/>
                          </a:solidFill>
                          <a:effectLst/>
                          <a:latin typeface="Nunito" pitchFamily="2" charset="0"/>
                          <a:ea typeface="+mn-ea"/>
                          <a:cs typeface="+mn-cs"/>
                        </a:rPr>
                        <a:t>45%</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FF0000"/>
                          </a:solidFill>
                          <a:effectLst/>
                          <a:latin typeface="Nunito" pitchFamily="2" charset="0"/>
                          <a:ea typeface="+mn-ea"/>
                          <a:cs typeface="+mn-cs"/>
                        </a:rPr>
                        <a:t>56%</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FF0000"/>
                          </a:solidFill>
                          <a:effectLst/>
                          <a:latin typeface="Nunito" pitchFamily="2" charset="0"/>
                          <a:ea typeface="+mn-ea"/>
                          <a:cs typeface="+mn-cs"/>
                        </a:rPr>
                        <a:t>57%</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a:solidFill>
                            <a:srgbClr val="FF0000"/>
                          </a:solidFill>
                          <a:effectLst/>
                          <a:latin typeface="Nunito" pitchFamily="2" charset="0"/>
                          <a:ea typeface="+mn-ea"/>
                          <a:cs typeface="+mn-cs"/>
                        </a:rPr>
                        <a:t>49%</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800" b="1" i="0" u="none" strike="noStrike" kern="1200" dirty="0">
                          <a:solidFill>
                            <a:srgbClr val="FF0000"/>
                          </a:solidFill>
                          <a:effectLst/>
                          <a:latin typeface="Nunito" pitchFamily="2" charset="0"/>
                          <a:ea typeface="+mn-ea"/>
                          <a:cs typeface="+mn-cs"/>
                        </a:rPr>
                        <a:t>43%</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844335"/>
                  </a:ext>
                </a:extLst>
              </a:tr>
              <a:tr h="396000">
                <a:tc>
                  <a:txBody>
                    <a:bodyPr/>
                    <a:lstStyle/>
                    <a:p>
                      <a:pPr algn="ctr" fontAlgn="b"/>
                      <a:r>
                        <a:rPr lang="en-GB" sz="1700" b="1" i="0" u="none" strike="noStrike" kern="1200">
                          <a:solidFill>
                            <a:srgbClr val="000000"/>
                          </a:solidFill>
                          <a:effectLst/>
                          <a:latin typeface="Nunito" pitchFamily="2" charset="0"/>
                          <a:ea typeface="+mn-ea"/>
                          <a:cs typeface="+mn-cs"/>
                        </a:rPr>
                        <a:t>–28</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700" b="1" i="0" u="none" strike="noStrike" kern="1200">
                          <a:solidFill>
                            <a:srgbClr val="000000"/>
                          </a:solidFill>
                          <a:effectLst/>
                          <a:latin typeface="Nunito" pitchFamily="2" charset="0"/>
                          <a:ea typeface="+mn-ea"/>
                          <a:cs typeface="+mn-cs"/>
                        </a:rPr>
                        <a:t>–28</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700" b="1" i="0" u="none" strike="noStrike" kern="1200">
                          <a:solidFill>
                            <a:srgbClr val="000000"/>
                          </a:solidFill>
                          <a:effectLst/>
                          <a:latin typeface="Nunito" pitchFamily="2" charset="0"/>
                          <a:ea typeface="+mn-ea"/>
                          <a:cs typeface="+mn-cs"/>
                        </a:rPr>
                        <a:t>–26</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700" b="1" i="0" u="none" strike="noStrike" kern="1200">
                          <a:solidFill>
                            <a:srgbClr val="000000"/>
                          </a:solidFill>
                          <a:effectLst/>
                          <a:latin typeface="Nunito" pitchFamily="2" charset="0"/>
                          <a:ea typeface="+mn-ea"/>
                          <a:cs typeface="+mn-cs"/>
                        </a:rPr>
                        <a:t>–23</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700" b="1" i="0" u="none" strike="noStrike" kern="1200">
                          <a:solidFill>
                            <a:srgbClr val="000000"/>
                          </a:solidFill>
                          <a:effectLst/>
                          <a:latin typeface="Nunito" pitchFamily="2" charset="0"/>
                          <a:ea typeface="+mn-ea"/>
                          <a:cs typeface="+mn-cs"/>
                        </a:rPr>
                        <a:t>–23</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700" b="1" i="0" u="none" strike="noStrike" kern="1200">
                          <a:solidFill>
                            <a:srgbClr val="000000"/>
                          </a:solidFill>
                          <a:effectLst/>
                          <a:latin typeface="Nunito" pitchFamily="2" charset="0"/>
                          <a:ea typeface="+mn-ea"/>
                          <a:cs typeface="+mn-cs"/>
                        </a:rPr>
                        <a:t>–27</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b"/>
                      <a:r>
                        <a:rPr lang="en-GB" sz="1700" b="1" i="0" u="none" strike="noStrike" kern="1200" dirty="0">
                          <a:solidFill>
                            <a:srgbClr val="000000"/>
                          </a:solidFill>
                          <a:effectLst/>
                          <a:latin typeface="Nunito" pitchFamily="2" charset="0"/>
                          <a:ea typeface="+mn-ea"/>
                          <a:cs typeface="+mn-cs"/>
                        </a:rPr>
                        <a:t>–29</a:t>
                      </a:r>
                    </a:p>
                  </a:txBody>
                  <a:tcPr marL="6350" marR="6350" marT="635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8464814"/>
                  </a:ext>
                </a:extLst>
              </a:tr>
            </a:tbl>
          </a:graphicData>
        </a:graphic>
      </p:graphicFrame>
      <p:sp>
        <p:nvSpPr>
          <p:cNvPr id="6" name="TextBox 5">
            <a:extLst>
              <a:ext uri="{FF2B5EF4-FFF2-40B4-BE49-F238E27FC236}">
                <a16:creationId xmlns:a16="http://schemas.microsoft.com/office/drawing/2014/main" id="{4AEC98CC-F248-7C05-E673-B6710EBD5522}"/>
              </a:ext>
            </a:extLst>
          </p:cNvPr>
          <p:cNvSpPr txBox="1"/>
          <p:nvPr/>
        </p:nvSpPr>
        <p:spPr>
          <a:xfrm>
            <a:off x="6781214" y="5191454"/>
            <a:ext cx="2339102" cy="369332"/>
          </a:xfrm>
          <a:prstGeom prst="rect">
            <a:avLst/>
          </a:prstGeom>
          <a:noFill/>
        </p:spPr>
        <p:txBody>
          <a:bodyPr wrap="none" rtlCol="0">
            <a:spAutoFit/>
          </a:bodyPr>
          <a:lstStyle/>
          <a:p>
            <a:r>
              <a:rPr lang="en-GB" b="1">
                <a:latin typeface="Nunito Sans" pitchFamily="2" charset="0"/>
              </a:rPr>
              <a:t>4+ En/Ma (National)</a:t>
            </a:r>
          </a:p>
        </p:txBody>
      </p:sp>
      <p:sp>
        <p:nvSpPr>
          <p:cNvPr id="16" name="TextBox 15">
            <a:extLst>
              <a:ext uri="{FF2B5EF4-FFF2-40B4-BE49-F238E27FC236}">
                <a16:creationId xmlns:a16="http://schemas.microsoft.com/office/drawing/2014/main" id="{0E8E69DF-0BFC-06BD-4090-0F041A49F648}"/>
              </a:ext>
            </a:extLst>
          </p:cNvPr>
          <p:cNvSpPr txBox="1"/>
          <p:nvPr/>
        </p:nvSpPr>
        <p:spPr>
          <a:xfrm>
            <a:off x="4894571" y="1649785"/>
            <a:ext cx="1338828" cy="369332"/>
          </a:xfrm>
          <a:prstGeom prst="rect">
            <a:avLst/>
          </a:prstGeom>
          <a:noFill/>
        </p:spPr>
        <p:txBody>
          <a:bodyPr wrap="none" rtlCol="0">
            <a:spAutoFit/>
          </a:bodyPr>
          <a:lstStyle/>
          <a:p>
            <a:r>
              <a:rPr lang="en-GB" b="1">
                <a:solidFill>
                  <a:srgbClr val="006600"/>
                </a:solidFill>
                <a:latin typeface="Nunito Sans" pitchFamily="2" charset="0"/>
              </a:rPr>
              <a:t>Non-FSM6</a:t>
            </a:r>
          </a:p>
        </p:txBody>
      </p:sp>
      <p:sp>
        <p:nvSpPr>
          <p:cNvPr id="17" name="TextBox 16">
            <a:extLst>
              <a:ext uri="{FF2B5EF4-FFF2-40B4-BE49-F238E27FC236}">
                <a16:creationId xmlns:a16="http://schemas.microsoft.com/office/drawing/2014/main" id="{0B0A1135-AE87-5D43-045A-FECBFF5D6C59}"/>
              </a:ext>
            </a:extLst>
          </p:cNvPr>
          <p:cNvSpPr txBox="1"/>
          <p:nvPr/>
        </p:nvSpPr>
        <p:spPr>
          <a:xfrm>
            <a:off x="10441151" y="1952598"/>
            <a:ext cx="1338828" cy="369332"/>
          </a:xfrm>
          <a:prstGeom prst="rect">
            <a:avLst/>
          </a:prstGeom>
          <a:noFill/>
        </p:spPr>
        <p:txBody>
          <a:bodyPr wrap="none" rtlCol="0">
            <a:spAutoFit/>
          </a:bodyPr>
          <a:lstStyle/>
          <a:p>
            <a:r>
              <a:rPr lang="en-GB" b="1">
                <a:solidFill>
                  <a:srgbClr val="006600"/>
                </a:solidFill>
                <a:latin typeface="Nunito Sans" pitchFamily="2" charset="0"/>
              </a:rPr>
              <a:t>Non-FSM6</a:t>
            </a:r>
          </a:p>
        </p:txBody>
      </p:sp>
      <p:sp>
        <p:nvSpPr>
          <p:cNvPr id="24" name="TextBox 23">
            <a:extLst>
              <a:ext uri="{FF2B5EF4-FFF2-40B4-BE49-F238E27FC236}">
                <a16:creationId xmlns:a16="http://schemas.microsoft.com/office/drawing/2014/main" id="{1D34C1E6-FD6A-70BD-C7CC-4E181B76D196}"/>
              </a:ext>
            </a:extLst>
          </p:cNvPr>
          <p:cNvSpPr txBox="1"/>
          <p:nvPr/>
        </p:nvSpPr>
        <p:spPr>
          <a:xfrm>
            <a:off x="10700187" y="3418264"/>
            <a:ext cx="798617" cy="369332"/>
          </a:xfrm>
          <a:prstGeom prst="rect">
            <a:avLst/>
          </a:prstGeom>
          <a:noFill/>
        </p:spPr>
        <p:txBody>
          <a:bodyPr wrap="none" rtlCol="0">
            <a:spAutoFit/>
          </a:bodyPr>
          <a:lstStyle/>
          <a:p>
            <a:r>
              <a:rPr lang="en-GB" b="1" dirty="0">
                <a:solidFill>
                  <a:srgbClr val="FF0000"/>
                </a:solidFill>
                <a:latin typeface="Nunito Sans" pitchFamily="2" charset="0"/>
              </a:rPr>
              <a:t>FSM6</a:t>
            </a:r>
          </a:p>
        </p:txBody>
      </p:sp>
      <p:sp>
        <p:nvSpPr>
          <p:cNvPr id="26" name="TextBox 25">
            <a:extLst>
              <a:ext uri="{FF2B5EF4-FFF2-40B4-BE49-F238E27FC236}">
                <a16:creationId xmlns:a16="http://schemas.microsoft.com/office/drawing/2014/main" id="{F2A5A975-F727-DC4C-B37C-21C17480B656}"/>
              </a:ext>
            </a:extLst>
          </p:cNvPr>
          <p:cNvSpPr txBox="1"/>
          <p:nvPr/>
        </p:nvSpPr>
        <p:spPr>
          <a:xfrm>
            <a:off x="5316669" y="3455729"/>
            <a:ext cx="798617" cy="369332"/>
          </a:xfrm>
          <a:prstGeom prst="rect">
            <a:avLst/>
          </a:prstGeom>
          <a:noFill/>
        </p:spPr>
        <p:txBody>
          <a:bodyPr wrap="none" rtlCol="0">
            <a:spAutoFit/>
          </a:bodyPr>
          <a:lstStyle/>
          <a:p>
            <a:r>
              <a:rPr lang="en-GB" b="1">
                <a:solidFill>
                  <a:srgbClr val="FF0000"/>
                </a:solidFill>
                <a:latin typeface="Nunito Sans" pitchFamily="2" charset="0"/>
              </a:rPr>
              <a:t>FSM6</a:t>
            </a:r>
          </a:p>
        </p:txBody>
      </p:sp>
    </p:spTree>
    <p:extLst>
      <p:ext uri="{BB962C8B-B14F-4D97-AF65-F5344CB8AC3E}">
        <p14:creationId xmlns:p14="http://schemas.microsoft.com/office/powerpoint/2010/main" val="38792092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par>
                                <p:cTn id="12" presetID="10" presetClass="entr" presetSubtype="0" fill="hold" nodeType="withEffect">
                                  <p:stCondLst>
                                    <p:cond delay="25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25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25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par>
                                <p:cTn id="21" presetID="10" presetClass="entr" presetSubtype="0" fill="hold" grpId="0" nodeType="withEffect">
                                  <p:stCondLst>
                                    <p:cond delay="25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25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10" presetClass="entr" presetSubtype="0"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0" grpId="0"/>
      <p:bldP spid="18" grpId="0"/>
      <p:bldP spid="19" grpId="0"/>
      <p:bldP spid="22" grpId="0"/>
      <p:bldP spid="6" grpId="0"/>
      <p:bldP spid="16" grpId="0"/>
      <p:bldP spid="17" grpId="0"/>
      <p:bldP spid="24" grpId="0"/>
      <p:bldP spid="26" grpId="0"/>
    </p:bldLst>
  </p:timing>
</p:sld>
</file>

<file path=ppt/theme/theme1.xml><?xml version="1.0" encoding="utf-8"?>
<a:theme xmlns:a="http://schemas.openxmlformats.org/drawingml/2006/main" name="HfL standard slides">
  <a:themeElements>
    <a:clrScheme name="Custom 3">
      <a:dk1>
        <a:srgbClr val="000000"/>
      </a:dk1>
      <a:lt1>
        <a:srgbClr val="FFFFFF"/>
      </a:lt1>
      <a:dk2>
        <a:srgbClr val="034E69"/>
      </a:dk2>
      <a:lt2>
        <a:srgbClr val="E4E4E4"/>
      </a:lt2>
      <a:accent1>
        <a:srgbClr val="2F8989"/>
      </a:accent1>
      <a:accent2>
        <a:srgbClr val="2F8989"/>
      </a:accent2>
      <a:accent3>
        <a:srgbClr val="BB6998"/>
      </a:accent3>
      <a:accent4>
        <a:srgbClr val="0070BD"/>
      </a:accent4>
      <a:accent5>
        <a:srgbClr val="A6C2B9"/>
      </a:accent5>
      <a:accent6>
        <a:srgbClr val="510C76"/>
      </a:accent6>
      <a:hlink>
        <a:srgbClr val="024D69"/>
      </a:hlink>
      <a:folHlink>
        <a:srgbClr val="FE7179"/>
      </a:folHlink>
    </a:clrScheme>
    <a:fontScheme name="HFL Education">
      <a:majorFont>
        <a:latin typeface="Nunito Sans"/>
        <a:ea typeface=""/>
        <a:cs typeface=""/>
      </a:majorFont>
      <a:minorFont>
        <a:latin typeface="Nunit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rtlCol="0" anchor="ctr"/>
      <a:lstStyle>
        <a:defPPr algn="ctr">
          <a:defRPr dirty="0" err="1" smtClean="0">
            <a:latin typeface="Nunito Sans" pitchFamily="2" charset="0"/>
            <a:ea typeface="Roboto" panose="02000000000000000000" pitchFamily="2" charset="0"/>
            <a:cs typeface="Roboto" panose="02000000000000000000" pitchFamily="2"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lIns="91440" tIns="45720" rIns="91440" bIns="45720" rtlCol="0" anchor="ctr" anchorCtr="1">
        <a:noAutofit/>
      </a:bodyPr>
      <a:lstStyle>
        <a:defPPr algn="l">
          <a:defRPr b="1" i="0" dirty="0" smtClean="0">
            <a:latin typeface="Nunito Sans" pitchFamily="2" charset="77"/>
          </a:defRPr>
        </a:defPPr>
      </a:lstStyle>
    </a:txDef>
  </a:objectDefaults>
  <a:extraClrSchemeLst/>
  <a:extLst>
    <a:ext uri="{05A4C25C-085E-4340-85A3-A5531E510DB2}">
      <thm15:themeFamily xmlns:thm15="http://schemas.microsoft.com/office/thememl/2012/main" name="Presentation2" id="{6311259A-EC3B-F145-B6C1-B20694368422}" vid="{DC4DC712-8723-D54C-97F7-BDEF1606DB14}"/>
    </a:ext>
  </a:extLst>
</a:theme>
</file>

<file path=ppt/theme/theme2.xml><?xml version="1.0" encoding="utf-8"?>
<a:theme xmlns:a="http://schemas.openxmlformats.org/drawingml/2006/main" name="Section Dividers">
  <a:themeElements>
    <a:clrScheme name="Custom 3">
      <a:dk1>
        <a:srgbClr val="000000"/>
      </a:dk1>
      <a:lt1>
        <a:srgbClr val="FFFFFF"/>
      </a:lt1>
      <a:dk2>
        <a:srgbClr val="034E69"/>
      </a:dk2>
      <a:lt2>
        <a:srgbClr val="E4E4E4"/>
      </a:lt2>
      <a:accent1>
        <a:srgbClr val="2F8989"/>
      </a:accent1>
      <a:accent2>
        <a:srgbClr val="2F8989"/>
      </a:accent2>
      <a:accent3>
        <a:srgbClr val="BB6998"/>
      </a:accent3>
      <a:accent4>
        <a:srgbClr val="0070BD"/>
      </a:accent4>
      <a:accent5>
        <a:srgbClr val="A6C2B9"/>
      </a:accent5>
      <a:accent6>
        <a:srgbClr val="510C76"/>
      </a:accent6>
      <a:hlink>
        <a:srgbClr val="024D69"/>
      </a:hlink>
      <a:folHlink>
        <a:srgbClr val="FE7179"/>
      </a:folHlink>
    </a:clrScheme>
    <a:fontScheme name="HFL Education">
      <a:majorFont>
        <a:latin typeface="Nunito Sans"/>
        <a:ea typeface=""/>
        <a:cs typeface=""/>
      </a:majorFont>
      <a:minorFont>
        <a:latin typeface="Nuni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311259A-EC3B-F145-B6C1-B20694368422}" vid="{6B1A5CA1-3002-894D-93EC-BD758A144C4C}"/>
    </a:ext>
  </a:extLst>
</a:theme>
</file>

<file path=ppt/theme/theme3.xml><?xml version="1.0" encoding="utf-8"?>
<a:theme xmlns:a="http://schemas.openxmlformats.org/drawingml/2006/main" name="HfL blank slides">
  <a:themeElements>
    <a:clrScheme name="Custom 3">
      <a:dk1>
        <a:srgbClr val="000000"/>
      </a:dk1>
      <a:lt1>
        <a:srgbClr val="FFFFFF"/>
      </a:lt1>
      <a:dk2>
        <a:srgbClr val="034E69"/>
      </a:dk2>
      <a:lt2>
        <a:srgbClr val="E4E4E4"/>
      </a:lt2>
      <a:accent1>
        <a:srgbClr val="2F8989"/>
      </a:accent1>
      <a:accent2>
        <a:srgbClr val="2F8989"/>
      </a:accent2>
      <a:accent3>
        <a:srgbClr val="BB6998"/>
      </a:accent3>
      <a:accent4>
        <a:srgbClr val="0070BD"/>
      </a:accent4>
      <a:accent5>
        <a:srgbClr val="A6C2B9"/>
      </a:accent5>
      <a:accent6>
        <a:srgbClr val="510C76"/>
      </a:accent6>
      <a:hlink>
        <a:srgbClr val="024D69"/>
      </a:hlink>
      <a:folHlink>
        <a:srgbClr val="FE7179"/>
      </a:folHlink>
    </a:clrScheme>
    <a:fontScheme name="HFL Education">
      <a:majorFont>
        <a:latin typeface="Nunito Sans"/>
        <a:ea typeface=""/>
        <a:cs typeface=""/>
      </a:majorFont>
      <a:minorFont>
        <a:latin typeface="Nunit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rtlCol="0" anchor="ctr"/>
      <a:lstStyle>
        <a:defPPr algn="ctr">
          <a:defRPr dirty="0" err="1" smtClean="0">
            <a:latin typeface="Nunito Sans" pitchFamily="2" charset="0"/>
            <a:ea typeface="Roboto" panose="02000000000000000000" pitchFamily="2" charset="0"/>
            <a:cs typeface="Roboto" panose="02000000000000000000" pitchFamily="2"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6311259A-EC3B-F145-B6C1-B20694368422}" vid="{A32A828E-00E5-EF49-9464-2751479B404A}"/>
    </a:ext>
  </a:extLst>
</a:theme>
</file>

<file path=ppt/theme/theme4.xml><?xml version="1.0" encoding="utf-8"?>
<a:theme xmlns:a="http://schemas.openxmlformats.org/drawingml/2006/main" name="HfL slide with yellow">
  <a:themeElements>
    <a:clrScheme name="Custom 3">
      <a:dk1>
        <a:srgbClr val="000000"/>
      </a:dk1>
      <a:lt1>
        <a:srgbClr val="FFFFFF"/>
      </a:lt1>
      <a:dk2>
        <a:srgbClr val="034E69"/>
      </a:dk2>
      <a:lt2>
        <a:srgbClr val="E4E4E4"/>
      </a:lt2>
      <a:accent1>
        <a:srgbClr val="2F8989"/>
      </a:accent1>
      <a:accent2>
        <a:srgbClr val="2F8989"/>
      </a:accent2>
      <a:accent3>
        <a:srgbClr val="BB6998"/>
      </a:accent3>
      <a:accent4>
        <a:srgbClr val="0070BD"/>
      </a:accent4>
      <a:accent5>
        <a:srgbClr val="A6C2B9"/>
      </a:accent5>
      <a:accent6>
        <a:srgbClr val="510C76"/>
      </a:accent6>
      <a:hlink>
        <a:srgbClr val="024D69"/>
      </a:hlink>
      <a:folHlink>
        <a:srgbClr val="FE7179"/>
      </a:folHlink>
    </a:clrScheme>
    <a:fontScheme name="HFL Education">
      <a:majorFont>
        <a:latin typeface="Nunito Sans"/>
        <a:ea typeface=""/>
        <a:cs typeface=""/>
      </a:majorFont>
      <a:minorFont>
        <a:latin typeface="Nunit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rtlCol="0" anchor="ctr"/>
      <a:lstStyle>
        <a:defPPr algn="ctr">
          <a:defRPr dirty="0" err="1" smtClean="0">
            <a:latin typeface="Nunito Sans" pitchFamily="2" charset="0"/>
            <a:ea typeface="Roboto" panose="02000000000000000000" pitchFamily="2" charset="0"/>
            <a:cs typeface="Roboto" panose="02000000000000000000" pitchFamily="2"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6311259A-EC3B-F145-B6C1-B20694368422}" vid="{5D836D53-F2F9-1B4A-B39D-AF784DA6E079}"/>
    </a:ext>
  </a:extLst>
</a:theme>
</file>

<file path=ppt/theme/theme5.xml><?xml version="1.0" encoding="utf-8"?>
<a:theme xmlns:a="http://schemas.openxmlformats.org/drawingml/2006/main" name="HfL slide with pink">
  <a:themeElements>
    <a:clrScheme name="Custom 3">
      <a:dk1>
        <a:srgbClr val="000000"/>
      </a:dk1>
      <a:lt1>
        <a:srgbClr val="FFFFFF"/>
      </a:lt1>
      <a:dk2>
        <a:srgbClr val="034E69"/>
      </a:dk2>
      <a:lt2>
        <a:srgbClr val="E4E4E4"/>
      </a:lt2>
      <a:accent1>
        <a:srgbClr val="2F8989"/>
      </a:accent1>
      <a:accent2>
        <a:srgbClr val="2F8989"/>
      </a:accent2>
      <a:accent3>
        <a:srgbClr val="BB6998"/>
      </a:accent3>
      <a:accent4>
        <a:srgbClr val="0070BD"/>
      </a:accent4>
      <a:accent5>
        <a:srgbClr val="A6C2B9"/>
      </a:accent5>
      <a:accent6>
        <a:srgbClr val="510C76"/>
      </a:accent6>
      <a:hlink>
        <a:srgbClr val="024D69"/>
      </a:hlink>
      <a:folHlink>
        <a:srgbClr val="FE7179"/>
      </a:folHlink>
    </a:clrScheme>
    <a:fontScheme name="HFL Education">
      <a:majorFont>
        <a:latin typeface="Nunito Sans"/>
        <a:ea typeface=""/>
        <a:cs typeface=""/>
      </a:majorFont>
      <a:minorFont>
        <a:latin typeface="Nunit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rtlCol="0" anchor="ctr"/>
      <a:lstStyle>
        <a:defPPr algn="ctr">
          <a:defRPr dirty="0" err="1" smtClean="0">
            <a:latin typeface="Nunito Sans" pitchFamily="2" charset="0"/>
            <a:ea typeface="Roboto" panose="02000000000000000000" pitchFamily="2" charset="0"/>
            <a:cs typeface="Roboto" panose="02000000000000000000" pitchFamily="2"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6311259A-EC3B-F145-B6C1-B20694368422}" vid="{DCAD06F4-BDA7-5044-AA63-B8746AB8F3C2}"/>
    </a:ext>
  </a:extLst>
</a:theme>
</file>

<file path=ppt/theme/theme6.xml><?xml version="1.0" encoding="utf-8"?>
<a:theme xmlns:a="http://schemas.openxmlformats.org/drawingml/2006/main" name="Office Theme">
  <a:themeElements>
    <a:clrScheme name="HfL PowerPoint Theme">
      <a:dk1>
        <a:srgbClr val="000000"/>
      </a:dk1>
      <a:lt1>
        <a:sysClr val="window" lastClr="FFFFFF"/>
      </a:lt1>
      <a:dk2>
        <a:srgbClr val="A95287"/>
      </a:dk2>
      <a:lt2>
        <a:srgbClr val="FFFFFF"/>
      </a:lt2>
      <a:accent1>
        <a:srgbClr val="7BCBB7"/>
      </a:accent1>
      <a:accent2>
        <a:srgbClr val="202854"/>
      </a:accent2>
      <a:accent3>
        <a:srgbClr val="C75996"/>
      </a:accent3>
      <a:accent4>
        <a:srgbClr val="BCD757"/>
      </a:accent4>
      <a:accent5>
        <a:srgbClr val="E45541"/>
      </a:accent5>
      <a:accent6>
        <a:srgbClr val="F7C74F"/>
      </a:accent6>
      <a:hlink>
        <a:srgbClr val="202854"/>
      </a:hlink>
      <a:folHlink>
        <a:srgbClr val="A95287"/>
      </a:folHlink>
    </a:clrScheme>
    <a:fontScheme name="Roboto Heading">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HfL PowerPoint Theme">
      <a:dk1>
        <a:srgbClr val="000000"/>
      </a:dk1>
      <a:lt1>
        <a:sysClr val="window" lastClr="FFFFFF"/>
      </a:lt1>
      <a:dk2>
        <a:srgbClr val="A95287"/>
      </a:dk2>
      <a:lt2>
        <a:srgbClr val="FFFFFF"/>
      </a:lt2>
      <a:accent1>
        <a:srgbClr val="7BCBB7"/>
      </a:accent1>
      <a:accent2>
        <a:srgbClr val="202854"/>
      </a:accent2>
      <a:accent3>
        <a:srgbClr val="C75996"/>
      </a:accent3>
      <a:accent4>
        <a:srgbClr val="BCD757"/>
      </a:accent4>
      <a:accent5>
        <a:srgbClr val="E45541"/>
      </a:accent5>
      <a:accent6>
        <a:srgbClr val="F7C74F"/>
      </a:accent6>
      <a:hlink>
        <a:srgbClr val="202854"/>
      </a:hlink>
      <a:folHlink>
        <a:srgbClr val="A95287"/>
      </a:folHlink>
    </a:clrScheme>
    <a:fontScheme name="Roboto Heading">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1903AC79FA4124FB8B97F54364EDACC" ma:contentTypeVersion="17" ma:contentTypeDescription="Create a new document." ma:contentTypeScope="" ma:versionID="a453c92f7530c5288f875e9e20730fe7">
  <xsd:schema xmlns:xsd="http://www.w3.org/2001/XMLSchema" xmlns:xs="http://www.w3.org/2001/XMLSchema" xmlns:p="http://schemas.microsoft.com/office/2006/metadata/properties" xmlns:ns2="8ed90682-c000-4035-8bf6-4b74f953736d" xmlns:ns3="eaa86ac4-6f89-4dfd-b4aa-4024b52c59b4" targetNamespace="http://schemas.microsoft.com/office/2006/metadata/properties" ma:root="true" ma:fieldsID="9162e882fb71cf62109efcea192a8c93" ns2:_="" ns3:_="">
    <xsd:import namespace="8ed90682-c000-4035-8bf6-4b74f953736d"/>
    <xsd:import namespace="eaa86ac4-6f89-4dfd-b4aa-4024b52c59b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d90682-c000-4035-8bf6-4b74f95373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8436d8f-251b-46dc-bf74-56612f19a6f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a86ac4-6f89-4dfd-b4aa-4024b52c59b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a9e38c3-68d9-4980-8367-81a8c0f3a67c}" ma:internalName="TaxCatchAll" ma:showField="CatchAllData" ma:web="eaa86ac4-6f89-4dfd-b4aa-4024b52c59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ed90682-c000-4035-8bf6-4b74f953736d">
      <Terms xmlns="http://schemas.microsoft.com/office/infopath/2007/PartnerControls"/>
    </lcf76f155ced4ddcb4097134ff3c332f>
    <TaxCatchAll xmlns="eaa86ac4-6f89-4dfd-b4aa-4024b52c59b4" xsi:nil="true"/>
  </documentManagement>
</p:properties>
</file>

<file path=customXml/itemProps1.xml><?xml version="1.0" encoding="utf-8"?>
<ds:datastoreItem xmlns:ds="http://schemas.openxmlformats.org/officeDocument/2006/customXml" ds:itemID="{1B55A423-97BB-4A15-948C-DB09F6481484}"/>
</file>

<file path=customXml/itemProps2.xml><?xml version="1.0" encoding="utf-8"?>
<ds:datastoreItem xmlns:ds="http://schemas.openxmlformats.org/officeDocument/2006/customXml" ds:itemID="{C7B12950-1AA2-467B-8A7D-8123D38E0361}"/>
</file>

<file path=customXml/itemProps3.xml><?xml version="1.0" encoding="utf-8"?>
<ds:datastoreItem xmlns:ds="http://schemas.openxmlformats.org/officeDocument/2006/customXml" ds:itemID="{4CB6C083-B0DA-4E04-B05A-18DB5431E8CD}">
  <ds:schemaRefs>
    <ds:schemaRef ds:uri="http://www.w3.org/XML/1998/namespace"/>
    <ds:schemaRef ds:uri="http://purl.org/dc/terms/"/>
    <ds:schemaRef ds:uri="http://purl.org/dc/dcmitype/"/>
    <ds:schemaRef ds:uri="8ed90682-c000-4035-8bf6-4b74f953736d"/>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eaa86ac4-6f89-4dfd-b4aa-4024b52c59b4"/>
  </ds:schemaRefs>
</ds:datastoreItem>
</file>

<file path=docProps/app.xml><?xml version="1.0" encoding="utf-8"?>
<Properties xmlns="http://schemas.openxmlformats.org/officeDocument/2006/extended-properties" xmlns:vt="http://schemas.openxmlformats.org/officeDocument/2006/docPropsVTypes">
  <Template>blank</Template>
  <TotalTime>216</TotalTime>
  <Words>3700</Words>
  <Application>Microsoft Office PowerPoint</Application>
  <PresentationFormat>Widescreen</PresentationFormat>
  <Paragraphs>496</Paragraphs>
  <Slides>22</Slides>
  <Notes>22</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22</vt:i4>
      </vt:variant>
    </vt:vector>
  </HeadingPairs>
  <TitlesOfParts>
    <vt:vector size="33" baseType="lpstr">
      <vt:lpstr>Times New Roman</vt:lpstr>
      <vt:lpstr>Nunito Sans</vt:lpstr>
      <vt:lpstr>Arial</vt:lpstr>
      <vt:lpstr>Nunito Sans Light</vt:lpstr>
      <vt:lpstr>Wingdings</vt:lpstr>
      <vt:lpstr>Nunito</vt:lpstr>
      <vt:lpstr>HfL standard slides</vt:lpstr>
      <vt:lpstr>Section Dividers</vt:lpstr>
      <vt:lpstr>HfL blank slides</vt:lpstr>
      <vt:lpstr>HfL slide with yellow</vt:lpstr>
      <vt:lpstr>HfL slide with pink</vt:lpstr>
      <vt:lpstr>Closing The Gap</vt:lpstr>
      <vt:lpstr>Eliminating Economic Exclusion </vt:lpstr>
      <vt:lpstr>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Roots federation nursery</vt:lpstr>
      <vt:lpstr>Marlborough School (Secondary) </vt:lpstr>
      <vt:lpstr>Book review</vt:lpstr>
      <vt:lpstr>Book your place</vt:lpstr>
      <vt:lpstr>Question</vt:lpstr>
      <vt:lpstr>Possible solution</vt:lpstr>
      <vt:lpstr>Question </vt:lpstr>
      <vt:lpstr>Possible solution</vt:lpstr>
      <vt:lpstr>Question</vt:lpstr>
      <vt:lpstr>PowerPoint Presentation</vt:lpstr>
      <vt:lpstr>Governance: leadership</vt:lpstr>
      <vt:lpstr>PowerPoint Presentation</vt:lpstr>
    </vt:vector>
  </TitlesOfParts>
  <Company>Herts for Learning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Closing The Gap</dc:title>
  <dc:creator>Amanda Webb</dc:creator>
  <cp:lastModifiedBy>Rachel Macfarlane</cp:lastModifiedBy>
  <cp:revision>3</cp:revision>
  <dcterms:created xsi:type="dcterms:W3CDTF">2023-11-07T13:20:53Z</dcterms:created>
  <dcterms:modified xsi:type="dcterms:W3CDTF">2024-01-09T11:05:15Z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0x01010051903AC79FA4124FB8B97F54364EDACC</vt:lpwstr>
  </property>
  <property fmtid="{D5CDD505-2E9C-101B-9397-08002B2CF9AE}" pid="3" name="Order">
    <vt:r8>98200</vt:r8>
  </property>
  <property fmtid="{D5CDD505-2E9C-101B-9397-08002B2CF9AE}" pid="4" name="MediaServiceImageTags">
    <vt:lpwstr/>
  </property>
</Properties>
</file>