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856" r:id="rId5"/>
    <p:sldMasterId id="2147483858" r:id="rId6"/>
  </p:sldMasterIdLst>
  <p:notesMasterIdLst>
    <p:notesMasterId r:id="rId18"/>
  </p:notesMasterIdLst>
  <p:handoutMasterIdLst>
    <p:handoutMasterId r:id="rId19"/>
  </p:handoutMasterIdLst>
  <p:sldIdLst>
    <p:sldId id="602" r:id="rId7"/>
    <p:sldId id="603" r:id="rId8"/>
    <p:sldId id="266" r:id="rId9"/>
    <p:sldId id="263" r:id="rId10"/>
    <p:sldId id="264" r:id="rId11"/>
    <p:sldId id="604" r:id="rId12"/>
    <p:sldId id="267" r:id="rId13"/>
    <p:sldId id="311" r:id="rId14"/>
    <p:sldId id="306" r:id="rId15"/>
    <p:sldId id="308" r:id="rId16"/>
    <p:sldId id="605" r:id="rId17"/>
  </p:sldIdLst>
  <p:sldSz cx="12192000" cy="6858000"/>
  <p:notesSz cx="7104063" cy="10234613"/>
  <p:embeddedFontLst>
    <p:embeddedFont>
      <p:font typeface="Nunito Sans" pitchFamily="2" charset="0"/>
      <p:regular r:id="rId20"/>
      <p:bold r:id="rId21"/>
      <p:italic r:id="rId22"/>
      <p:boldItalic r:id="rId23"/>
    </p:embeddedFont>
    <p:embeddedFont>
      <p:font typeface="Nunito Sans Light" pitchFamily="2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Xmas" id="{78BBBBED-99B7-49D1-B76D-DB056A881A58}">
          <p14:sldIdLst>
            <p14:sldId id="602"/>
            <p14:sldId id="603"/>
            <p14:sldId id="266"/>
            <p14:sldId id="263"/>
            <p14:sldId id="264"/>
            <p14:sldId id="604"/>
            <p14:sldId id="267"/>
            <p14:sldId id="311"/>
            <p14:sldId id="306"/>
            <p14:sldId id="308"/>
            <p14:sldId id="6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8E7"/>
    <a:srgbClr val="469091"/>
    <a:srgbClr val="E4E4E4"/>
    <a:srgbClr val="FAB619"/>
    <a:srgbClr val="BD6E9B"/>
    <a:srgbClr val="FABD31"/>
    <a:srgbClr val="E8E8E8"/>
    <a:srgbClr val="AAC5BD"/>
    <a:srgbClr val="EE7172"/>
    <a:srgbClr val="7BC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981" autoAdjust="0"/>
  </p:normalViewPr>
  <p:slideViewPr>
    <p:cSldViewPr>
      <p:cViewPr varScale="1">
        <p:scale>
          <a:sx n="58" d="100"/>
          <a:sy n="58" d="100"/>
        </p:scale>
        <p:origin x="988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Adams" userId="2f95f43e-de7e-4293-ae98-e1e30112b6bf" providerId="ADAL" clId="{A4EB62A9-9FF1-44F8-B845-998A5C57410E}"/>
    <pc:docChg chg="custSel modSld">
      <pc:chgData name="Nicola Adams" userId="2f95f43e-de7e-4293-ae98-e1e30112b6bf" providerId="ADAL" clId="{A4EB62A9-9FF1-44F8-B845-998A5C57410E}" dt="2023-11-12T22:12:11.315" v="186" actId="20577"/>
      <pc:docMkLst>
        <pc:docMk/>
      </pc:docMkLst>
      <pc:sldChg chg="modSp mod">
        <pc:chgData name="Nicola Adams" userId="2f95f43e-de7e-4293-ae98-e1e30112b6bf" providerId="ADAL" clId="{A4EB62A9-9FF1-44F8-B845-998A5C57410E}" dt="2023-11-10T12:23:53.470" v="89" actId="20577"/>
        <pc:sldMkLst>
          <pc:docMk/>
          <pc:sldMk cId="569640552" sldId="263"/>
        </pc:sldMkLst>
        <pc:spChg chg="mod">
          <ac:chgData name="Nicola Adams" userId="2f95f43e-de7e-4293-ae98-e1e30112b6bf" providerId="ADAL" clId="{A4EB62A9-9FF1-44F8-B845-998A5C57410E}" dt="2023-11-10T12:23:53.470" v="89" actId="20577"/>
          <ac:spMkLst>
            <pc:docMk/>
            <pc:sldMk cId="569640552" sldId="263"/>
            <ac:spMk id="3" creationId="{D99B49D3-13AC-42E7-16DB-2E1E9AAA3CD4}"/>
          </ac:spMkLst>
        </pc:spChg>
      </pc:sldChg>
      <pc:sldChg chg="modSp mod">
        <pc:chgData name="Nicola Adams" userId="2f95f43e-de7e-4293-ae98-e1e30112b6bf" providerId="ADAL" clId="{A4EB62A9-9FF1-44F8-B845-998A5C57410E}" dt="2023-11-10T12:24:47.117" v="97" actId="20577"/>
        <pc:sldMkLst>
          <pc:docMk/>
          <pc:sldMk cId="759096924" sldId="264"/>
        </pc:sldMkLst>
        <pc:spChg chg="mod">
          <ac:chgData name="Nicola Adams" userId="2f95f43e-de7e-4293-ae98-e1e30112b6bf" providerId="ADAL" clId="{A4EB62A9-9FF1-44F8-B845-998A5C57410E}" dt="2023-11-10T12:24:47.117" v="97" actId="20577"/>
          <ac:spMkLst>
            <pc:docMk/>
            <pc:sldMk cId="759096924" sldId="264"/>
            <ac:spMk id="73" creationId="{C2C23066-909A-5829-5E1B-5F58ECBDC72C}"/>
          </ac:spMkLst>
        </pc:spChg>
      </pc:sldChg>
      <pc:sldChg chg="addSp delSp modSp mod">
        <pc:chgData name="Nicola Adams" userId="2f95f43e-de7e-4293-ae98-e1e30112b6bf" providerId="ADAL" clId="{A4EB62A9-9FF1-44F8-B845-998A5C57410E}" dt="2023-11-10T12:22:37.006" v="50" actId="14100"/>
        <pc:sldMkLst>
          <pc:docMk/>
          <pc:sldMk cId="2264271473" sldId="266"/>
        </pc:sldMkLst>
        <pc:spChg chg="mod">
          <ac:chgData name="Nicola Adams" userId="2f95f43e-de7e-4293-ae98-e1e30112b6bf" providerId="ADAL" clId="{A4EB62A9-9FF1-44F8-B845-998A5C57410E}" dt="2023-11-10T12:19:15.736" v="26" actId="20577"/>
          <ac:spMkLst>
            <pc:docMk/>
            <pc:sldMk cId="2264271473" sldId="266"/>
            <ac:spMk id="3" creationId="{670D51B5-00D2-FBAB-7F09-88156DCCEB73}"/>
          </ac:spMkLst>
        </pc:spChg>
        <pc:spChg chg="mod">
          <ac:chgData name="Nicola Adams" userId="2f95f43e-de7e-4293-ae98-e1e30112b6bf" providerId="ADAL" clId="{A4EB62A9-9FF1-44F8-B845-998A5C57410E}" dt="2023-11-10T12:20:05.636" v="35" actId="20577"/>
          <ac:spMkLst>
            <pc:docMk/>
            <pc:sldMk cId="2264271473" sldId="266"/>
            <ac:spMk id="30" creationId="{6F5E1855-E0CB-0E84-450B-65937CD6198D}"/>
          </ac:spMkLst>
        </pc:spChg>
        <pc:spChg chg="add del">
          <ac:chgData name="Nicola Adams" userId="2f95f43e-de7e-4293-ae98-e1e30112b6bf" providerId="ADAL" clId="{A4EB62A9-9FF1-44F8-B845-998A5C57410E}" dt="2023-11-10T12:20:55.144" v="37" actId="34124"/>
          <ac:spMkLst>
            <pc:docMk/>
            <pc:sldMk cId="2264271473" sldId="266"/>
            <ac:spMk id="49" creationId="{32384C24-083A-49DC-8811-21D8148C9288}"/>
          </ac:spMkLst>
        </pc:spChg>
        <pc:inkChg chg="add del">
          <ac:chgData name="Nicola Adams" userId="2f95f43e-de7e-4293-ae98-e1e30112b6bf" providerId="ADAL" clId="{A4EB62A9-9FF1-44F8-B845-998A5C57410E}" dt="2023-11-10T12:21:08.187" v="38" actId="478"/>
          <ac:inkMkLst>
            <pc:docMk/>
            <pc:sldMk cId="2264271473" sldId="266"/>
            <ac:inkMk id="4" creationId="{63B0EE3D-D7E0-4B99-A880-C3205BDD70A5}"/>
          </ac:inkMkLst>
        </pc:inkChg>
        <pc:inkChg chg="del">
          <ac:chgData name="Nicola Adams" userId="2f95f43e-de7e-4293-ae98-e1e30112b6bf" providerId="ADAL" clId="{A4EB62A9-9FF1-44F8-B845-998A5C57410E}" dt="2023-11-10T12:20:43.936" v="36" actId="34122"/>
          <ac:inkMkLst>
            <pc:docMk/>
            <pc:sldMk cId="2264271473" sldId="266"/>
            <ac:inkMk id="25" creationId="{4DE1E8C3-6243-66E9-EF4D-80EBA9099183}"/>
          </ac:inkMkLst>
        </pc:inkChg>
        <pc:cxnChg chg="add mod">
          <ac:chgData name="Nicola Adams" userId="2f95f43e-de7e-4293-ae98-e1e30112b6bf" providerId="ADAL" clId="{A4EB62A9-9FF1-44F8-B845-998A5C57410E}" dt="2023-11-10T12:22:06.651" v="45" actId="14100"/>
          <ac:cxnSpMkLst>
            <pc:docMk/>
            <pc:sldMk cId="2264271473" sldId="266"/>
            <ac:cxnSpMk id="24" creationId="{BDF7FD07-07F2-FC59-49B6-BD0F70B00220}"/>
          </ac:cxnSpMkLst>
        </pc:cxnChg>
        <pc:cxnChg chg="add mod">
          <ac:chgData name="Nicola Adams" userId="2f95f43e-de7e-4293-ae98-e1e30112b6bf" providerId="ADAL" clId="{A4EB62A9-9FF1-44F8-B845-998A5C57410E}" dt="2023-11-10T12:22:37.006" v="50" actId="14100"/>
          <ac:cxnSpMkLst>
            <pc:docMk/>
            <pc:sldMk cId="2264271473" sldId="266"/>
            <ac:cxnSpMk id="33" creationId="{77369DC7-7764-750F-A878-648C96B1297B}"/>
          </ac:cxnSpMkLst>
        </pc:cxnChg>
      </pc:sldChg>
      <pc:sldChg chg="modSp mod">
        <pc:chgData name="Nicola Adams" userId="2f95f43e-de7e-4293-ae98-e1e30112b6bf" providerId="ADAL" clId="{A4EB62A9-9FF1-44F8-B845-998A5C57410E}" dt="2023-11-12T22:05:24.276" v="109" actId="20577"/>
        <pc:sldMkLst>
          <pc:docMk/>
          <pc:sldMk cId="380539398" sldId="267"/>
        </pc:sldMkLst>
        <pc:spChg chg="mod">
          <ac:chgData name="Nicola Adams" userId="2f95f43e-de7e-4293-ae98-e1e30112b6bf" providerId="ADAL" clId="{A4EB62A9-9FF1-44F8-B845-998A5C57410E}" dt="2023-11-12T22:05:24.276" v="109" actId="20577"/>
          <ac:spMkLst>
            <pc:docMk/>
            <pc:sldMk cId="380539398" sldId="267"/>
            <ac:spMk id="9" creationId="{990F98C8-DAC9-E61A-7AAE-C325DDB163F7}"/>
          </ac:spMkLst>
        </pc:spChg>
        <pc:picChg chg="mod">
          <ac:chgData name="Nicola Adams" userId="2f95f43e-de7e-4293-ae98-e1e30112b6bf" providerId="ADAL" clId="{A4EB62A9-9FF1-44F8-B845-998A5C57410E}" dt="2023-11-12T22:05:11.193" v="107" actId="1076"/>
          <ac:picMkLst>
            <pc:docMk/>
            <pc:sldMk cId="380539398" sldId="267"/>
            <ac:picMk id="6" creationId="{989CDA96-1B3F-E325-72FF-026E4F14BA15}"/>
          </ac:picMkLst>
        </pc:picChg>
        <pc:picChg chg="mod">
          <ac:chgData name="Nicola Adams" userId="2f95f43e-de7e-4293-ae98-e1e30112b6bf" providerId="ADAL" clId="{A4EB62A9-9FF1-44F8-B845-998A5C57410E}" dt="2023-11-12T22:05:11.193" v="107" actId="1076"/>
          <ac:picMkLst>
            <pc:docMk/>
            <pc:sldMk cId="380539398" sldId="267"/>
            <ac:picMk id="7" creationId="{EEAC0504-F6B0-2411-25C3-84BFA90819FC}"/>
          </ac:picMkLst>
        </pc:picChg>
        <pc:picChg chg="mod">
          <ac:chgData name="Nicola Adams" userId="2f95f43e-de7e-4293-ae98-e1e30112b6bf" providerId="ADAL" clId="{A4EB62A9-9FF1-44F8-B845-998A5C57410E}" dt="2023-11-12T22:05:11.193" v="107" actId="1076"/>
          <ac:picMkLst>
            <pc:docMk/>
            <pc:sldMk cId="380539398" sldId="267"/>
            <ac:picMk id="8" creationId="{B1EC297D-1D4D-0A22-BB74-ECD8417CB717}"/>
          </ac:picMkLst>
        </pc:picChg>
      </pc:sldChg>
      <pc:sldChg chg="modSp mod">
        <pc:chgData name="Nicola Adams" userId="2f95f43e-de7e-4293-ae98-e1e30112b6bf" providerId="ADAL" clId="{A4EB62A9-9FF1-44F8-B845-998A5C57410E}" dt="2023-11-12T22:08:48.732" v="155" actId="20577"/>
        <pc:sldMkLst>
          <pc:docMk/>
          <pc:sldMk cId="1496664502" sldId="306"/>
        </pc:sldMkLst>
        <pc:spChg chg="mod">
          <ac:chgData name="Nicola Adams" userId="2f95f43e-de7e-4293-ae98-e1e30112b6bf" providerId="ADAL" clId="{A4EB62A9-9FF1-44F8-B845-998A5C57410E}" dt="2023-11-10T12:18:25.769" v="19" actId="20577"/>
          <ac:spMkLst>
            <pc:docMk/>
            <pc:sldMk cId="1496664502" sldId="306"/>
            <ac:spMk id="9" creationId="{806FD1E1-F80B-9255-3928-D8B429965F89}"/>
          </ac:spMkLst>
        </pc:spChg>
        <pc:spChg chg="mod">
          <ac:chgData name="Nicola Adams" userId="2f95f43e-de7e-4293-ae98-e1e30112b6bf" providerId="ADAL" clId="{A4EB62A9-9FF1-44F8-B845-998A5C57410E}" dt="2023-11-10T12:18:36.254" v="25" actId="20577"/>
          <ac:spMkLst>
            <pc:docMk/>
            <pc:sldMk cId="1496664502" sldId="306"/>
            <ac:spMk id="11" creationId="{3BD12F23-BC79-86C4-4EEA-B4FE3360E893}"/>
          </ac:spMkLst>
        </pc:spChg>
        <pc:spChg chg="mod">
          <ac:chgData name="Nicola Adams" userId="2f95f43e-de7e-4293-ae98-e1e30112b6bf" providerId="ADAL" clId="{A4EB62A9-9FF1-44F8-B845-998A5C57410E}" dt="2023-11-10T12:18:19.330" v="13" actId="20577"/>
          <ac:spMkLst>
            <pc:docMk/>
            <pc:sldMk cId="1496664502" sldId="306"/>
            <ac:spMk id="18" creationId="{B8F89451-7D3E-2754-1FE4-FD5D343080D5}"/>
          </ac:spMkLst>
        </pc:spChg>
        <pc:spChg chg="mod">
          <ac:chgData name="Nicola Adams" userId="2f95f43e-de7e-4293-ae98-e1e30112b6bf" providerId="ADAL" clId="{A4EB62A9-9FF1-44F8-B845-998A5C57410E}" dt="2023-11-12T22:08:48.732" v="155" actId="20577"/>
          <ac:spMkLst>
            <pc:docMk/>
            <pc:sldMk cId="1496664502" sldId="306"/>
            <ac:spMk id="20" creationId="{8C18245E-7DE1-DB94-53E7-FD388E16D0A7}"/>
          </ac:spMkLst>
        </pc:spChg>
        <pc:spChg chg="mod">
          <ac:chgData name="Nicola Adams" userId="2f95f43e-de7e-4293-ae98-e1e30112b6bf" providerId="ADAL" clId="{A4EB62A9-9FF1-44F8-B845-998A5C57410E}" dt="2023-11-12T22:07:16.449" v="133" actId="20577"/>
          <ac:spMkLst>
            <pc:docMk/>
            <pc:sldMk cId="1496664502" sldId="306"/>
            <ac:spMk id="22" creationId="{2EDCDAFC-C19E-D01C-E8CD-FA917589BB73}"/>
          </ac:spMkLst>
        </pc:spChg>
      </pc:sldChg>
      <pc:sldChg chg="modSp mod">
        <pc:chgData name="Nicola Adams" userId="2f95f43e-de7e-4293-ae98-e1e30112b6bf" providerId="ADAL" clId="{A4EB62A9-9FF1-44F8-B845-998A5C57410E}" dt="2023-11-12T22:12:11.315" v="186" actId="20577"/>
        <pc:sldMkLst>
          <pc:docMk/>
          <pc:sldMk cId="1774004563" sldId="308"/>
        </pc:sldMkLst>
        <pc:spChg chg="mod">
          <ac:chgData name="Nicola Adams" userId="2f95f43e-de7e-4293-ae98-e1e30112b6bf" providerId="ADAL" clId="{A4EB62A9-9FF1-44F8-B845-998A5C57410E}" dt="2023-11-12T22:12:11.315" v="186" actId="20577"/>
          <ac:spMkLst>
            <pc:docMk/>
            <pc:sldMk cId="1774004563" sldId="308"/>
            <ac:spMk id="19" creationId="{653BBEAB-E2FC-C457-9448-D4956B3BB468}"/>
          </ac:spMkLst>
        </pc:spChg>
      </pc:sldChg>
      <pc:sldChg chg="modSp mod">
        <pc:chgData name="Nicola Adams" userId="2f95f43e-de7e-4293-ae98-e1e30112b6bf" providerId="ADAL" clId="{A4EB62A9-9FF1-44F8-B845-998A5C57410E}" dt="2023-11-12T22:06:11.709" v="112" actId="20577"/>
        <pc:sldMkLst>
          <pc:docMk/>
          <pc:sldMk cId="3985571623" sldId="311"/>
        </pc:sldMkLst>
        <pc:spChg chg="mod">
          <ac:chgData name="Nicola Adams" userId="2f95f43e-de7e-4293-ae98-e1e30112b6bf" providerId="ADAL" clId="{A4EB62A9-9FF1-44F8-B845-998A5C57410E}" dt="2023-11-12T22:06:11.709" v="112" actId="20577"/>
          <ac:spMkLst>
            <pc:docMk/>
            <pc:sldMk cId="3985571623" sldId="311"/>
            <ac:spMk id="5" creationId="{BBE0B674-20CA-08C5-47CD-9B2C6747E3E6}"/>
          </ac:spMkLst>
        </pc:spChg>
      </pc:sldChg>
      <pc:sldChg chg="modSp mod">
        <pc:chgData name="Nicola Adams" userId="2f95f43e-de7e-4293-ae98-e1e30112b6bf" providerId="ADAL" clId="{A4EB62A9-9FF1-44F8-B845-998A5C57410E}" dt="2023-11-10T12:16:07.899" v="5" actId="1076"/>
        <pc:sldMkLst>
          <pc:docMk/>
          <pc:sldMk cId="1856325634" sldId="602"/>
        </pc:sldMkLst>
        <pc:spChg chg="mod">
          <ac:chgData name="Nicola Adams" userId="2f95f43e-de7e-4293-ae98-e1e30112b6bf" providerId="ADAL" clId="{A4EB62A9-9FF1-44F8-B845-998A5C57410E}" dt="2023-11-10T12:16:07.899" v="5" actId="1076"/>
          <ac:spMkLst>
            <pc:docMk/>
            <pc:sldMk cId="1856325634" sldId="602"/>
            <ac:spMk id="26" creationId="{FB0B2700-0252-FEAA-0BE4-534909493B04}"/>
          </ac:spMkLst>
        </pc:spChg>
        <pc:spChg chg="mod">
          <ac:chgData name="Nicola Adams" userId="2f95f43e-de7e-4293-ae98-e1e30112b6bf" providerId="ADAL" clId="{A4EB62A9-9FF1-44F8-B845-998A5C57410E}" dt="2023-11-10T12:15:27.052" v="3" actId="1037"/>
          <ac:spMkLst>
            <pc:docMk/>
            <pc:sldMk cId="1856325634" sldId="602"/>
            <ac:spMk id="28" creationId="{BD4DCBDE-D1B6-90DF-AECC-BDA5519FCD63}"/>
          </ac:spMkLst>
        </pc:spChg>
        <pc:spChg chg="mod">
          <ac:chgData name="Nicola Adams" userId="2f95f43e-de7e-4293-ae98-e1e30112b6bf" providerId="ADAL" clId="{A4EB62A9-9FF1-44F8-B845-998A5C57410E}" dt="2023-11-10T12:15:22.559" v="1" actId="1037"/>
          <ac:spMkLst>
            <pc:docMk/>
            <pc:sldMk cId="1856325634" sldId="602"/>
            <ac:spMk id="29" creationId="{D7B35054-8B63-13F9-0200-5FB2B9436CFA}"/>
          </ac:spMkLst>
        </pc:spChg>
      </pc:sldChg>
      <pc:sldChg chg="modSp mod">
        <pc:chgData name="Nicola Adams" userId="2f95f43e-de7e-4293-ae98-e1e30112b6bf" providerId="ADAL" clId="{A4EB62A9-9FF1-44F8-B845-998A5C57410E}" dt="2023-11-10T12:17:29.777" v="7" actId="1076"/>
        <pc:sldMkLst>
          <pc:docMk/>
          <pc:sldMk cId="3730713815" sldId="603"/>
        </pc:sldMkLst>
        <pc:spChg chg="mod">
          <ac:chgData name="Nicola Adams" userId="2f95f43e-de7e-4293-ae98-e1e30112b6bf" providerId="ADAL" clId="{A4EB62A9-9FF1-44F8-B845-998A5C57410E}" dt="2023-11-10T12:17:29.777" v="7" actId="1076"/>
          <ac:spMkLst>
            <pc:docMk/>
            <pc:sldMk cId="3730713815" sldId="603"/>
            <ac:spMk id="13" creationId="{4E972B87-598C-39D8-1BAB-A0645F743E20}"/>
          </ac:spMkLst>
        </pc:spChg>
      </pc:sldChg>
      <pc:sldChg chg="modSp mod">
        <pc:chgData name="Nicola Adams" userId="2f95f43e-de7e-4293-ae98-e1e30112b6bf" providerId="ADAL" clId="{A4EB62A9-9FF1-44F8-B845-998A5C57410E}" dt="2023-11-10T12:27:59.830" v="105" actId="20577"/>
        <pc:sldMkLst>
          <pc:docMk/>
          <pc:sldMk cId="2238500460" sldId="604"/>
        </pc:sldMkLst>
        <pc:spChg chg="mod">
          <ac:chgData name="Nicola Adams" userId="2f95f43e-de7e-4293-ae98-e1e30112b6bf" providerId="ADAL" clId="{A4EB62A9-9FF1-44F8-B845-998A5C57410E}" dt="2023-11-10T12:27:59.830" v="105" actId="20577"/>
          <ac:spMkLst>
            <pc:docMk/>
            <pc:sldMk cId="2238500460" sldId="604"/>
            <ac:spMk id="73" creationId="{C2C23066-909A-5829-5E1B-5F58ECBDC72C}"/>
          </ac:spMkLst>
        </pc:spChg>
      </pc:sldChg>
    </pc:docChg>
  </pc:docChgLst>
  <pc:docChgLst>
    <pc:chgData name="Nicola Adams" userId="2f95f43e-de7e-4293-ae98-e1e30112b6bf" providerId="ADAL" clId="{7B75EC71-16FA-4B8E-926E-0F65F3AD3989}"/>
    <pc:docChg chg="undo custSel delSld modSld modSection">
      <pc:chgData name="Nicola Adams" userId="2f95f43e-de7e-4293-ae98-e1e30112b6bf" providerId="ADAL" clId="{7B75EC71-16FA-4B8E-926E-0F65F3AD3989}" dt="2023-11-21T13:25:20.595" v="4" actId="478"/>
      <pc:docMkLst>
        <pc:docMk/>
      </pc:docMkLst>
      <pc:sldChg chg="del">
        <pc:chgData name="Nicola Adams" userId="2f95f43e-de7e-4293-ae98-e1e30112b6bf" providerId="ADAL" clId="{7B75EC71-16FA-4B8E-926E-0F65F3AD3989}" dt="2023-11-21T13:24:47.208" v="0" actId="47"/>
        <pc:sldMkLst>
          <pc:docMk/>
          <pc:sldMk cId="3162411686" sldId="312"/>
        </pc:sldMkLst>
      </pc:sldChg>
      <pc:sldChg chg="del">
        <pc:chgData name="Nicola Adams" userId="2f95f43e-de7e-4293-ae98-e1e30112b6bf" providerId="ADAL" clId="{7B75EC71-16FA-4B8E-926E-0F65F3AD3989}" dt="2023-11-21T13:24:59.972" v="1" actId="47"/>
        <pc:sldMkLst>
          <pc:docMk/>
          <pc:sldMk cId="2692037410" sldId="313"/>
        </pc:sldMkLst>
      </pc:sldChg>
      <pc:sldChg chg="addSp delSp modSp mod modClrScheme chgLayout">
        <pc:chgData name="Nicola Adams" userId="2f95f43e-de7e-4293-ae98-e1e30112b6bf" providerId="ADAL" clId="{7B75EC71-16FA-4B8E-926E-0F65F3AD3989}" dt="2023-11-21T13:25:20.595" v="4" actId="478"/>
        <pc:sldMkLst>
          <pc:docMk/>
          <pc:sldMk cId="3984330713" sldId="605"/>
        </pc:sldMkLst>
        <pc:spChg chg="add del mod ord">
          <ac:chgData name="Nicola Adams" userId="2f95f43e-de7e-4293-ae98-e1e30112b6bf" providerId="ADAL" clId="{7B75EC71-16FA-4B8E-926E-0F65F3AD3989}" dt="2023-11-21T13:25:16.642" v="3" actId="700"/>
          <ac:spMkLst>
            <pc:docMk/>
            <pc:sldMk cId="3984330713" sldId="605"/>
            <ac:spMk id="2" creationId="{552F9857-2EBB-A91A-E6B4-99BED5487F16}"/>
          </ac:spMkLst>
        </pc:spChg>
        <pc:spChg chg="add del mod ord">
          <ac:chgData name="Nicola Adams" userId="2f95f43e-de7e-4293-ae98-e1e30112b6bf" providerId="ADAL" clId="{7B75EC71-16FA-4B8E-926E-0F65F3AD3989}" dt="2023-11-21T13:25:16.642" v="3" actId="700"/>
          <ac:spMkLst>
            <pc:docMk/>
            <pc:sldMk cId="3984330713" sldId="605"/>
            <ac:spMk id="3" creationId="{A1154285-AD12-26C8-A6E4-64DF3EBA528F}"/>
          </ac:spMkLst>
        </pc:spChg>
        <pc:inkChg chg="del">
          <ac:chgData name="Nicola Adams" userId="2f95f43e-de7e-4293-ae98-e1e30112b6bf" providerId="ADAL" clId="{7B75EC71-16FA-4B8E-926E-0F65F3AD3989}" dt="2023-11-21T13:25:20.595" v="4" actId="478"/>
          <ac:inkMkLst>
            <pc:docMk/>
            <pc:sldMk cId="3984330713" sldId="605"/>
            <ac:inkMk id="27" creationId="{F3F2FB21-7AC4-D670-3B2D-E9756B6FC54F}"/>
          </ac:inkMkLst>
        </pc:inkChg>
      </pc:sldChg>
    </pc:docChg>
  </pc:docChgLst>
  <pc:docChgLst>
    <pc:chgData name="Laura Dell" userId="2e8029cc-5627-4174-91d6-c9d2c94ef4e0" providerId="ADAL" clId="{9E95B08D-919F-47CC-B5AF-7002E55316D8}"/>
    <pc:docChg chg="undo custSel addSld delSld modSld sldOrd modSection">
      <pc:chgData name="Laura Dell" userId="2e8029cc-5627-4174-91d6-c9d2c94ef4e0" providerId="ADAL" clId="{9E95B08D-919F-47CC-B5AF-7002E55316D8}" dt="2023-10-26T08:10:36.246" v="1147" actId="729"/>
      <pc:docMkLst>
        <pc:docMk/>
      </pc:docMkLst>
      <pc:sldChg chg="modSp mod">
        <pc:chgData name="Laura Dell" userId="2e8029cc-5627-4174-91d6-c9d2c94ef4e0" providerId="ADAL" clId="{9E95B08D-919F-47CC-B5AF-7002E55316D8}" dt="2023-10-26T07:12:42.574" v="999" actId="20577"/>
        <pc:sldMkLst>
          <pc:docMk/>
          <pc:sldMk cId="2264271473" sldId="266"/>
        </pc:sldMkLst>
        <pc:spChg chg="mod">
          <ac:chgData name="Laura Dell" userId="2e8029cc-5627-4174-91d6-c9d2c94ef4e0" providerId="ADAL" clId="{9E95B08D-919F-47CC-B5AF-7002E55316D8}" dt="2023-10-26T07:12:42.574" v="999" actId="20577"/>
          <ac:spMkLst>
            <pc:docMk/>
            <pc:sldMk cId="2264271473" sldId="266"/>
            <ac:spMk id="3" creationId="{670D51B5-00D2-FBAB-7F09-88156DCCEB73}"/>
          </ac:spMkLst>
        </pc:spChg>
      </pc:sldChg>
      <pc:sldChg chg="modSp mod">
        <pc:chgData name="Laura Dell" userId="2e8029cc-5627-4174-91d6-c9d2c94ef4e0" providerId="ADAL" clId="{9E95B08D-919F-47CC-B5AF-7002E55316D8}" dt="2023-10-26T07:13:17.295" v="1000" actId="20577"/>
        <pc:sldMkLst>
          <pc:docMk/>
          <pc:sldMk cId="380539398" sldId="267"/>
        </pc:sldMkLst>
        <pc:spChg chg="mod">
          <ac:chgData name="Laura Dell" userId="2e8029cc-5627-4174-91d6-c9d2c94ef4e0" providerId="ADAL" clId="{9E95B08D-919F-47CC-B5AF-7002E55316D8}" dt="2023-10-26T07:13:17.295" v="1000" actId="20577"/>
          <ac:spMkLst>
            <pc:docMk/>
            <pc:sldMk cId="380539398" sldId="267"/>
            <ac:spMk id="9" creationId="{990F98C8-DAC9-E61A-7AAE-C325DDB163F7}"/>
          </ac:spMkLst>
        </pc:spChg>
      </pc:sldChg>
      <pc:sldChg chg="addSp delSp modSp mod">
        <pc:chgData name="Laura Dell" userId="2e8029cc-5627-4174-91d6-c9d2c94ef4e0" providerId="ADAL" clId="{9E95B08D-919F-47CC-B5AF-7002E55316D8}" dt="2023-10-25T15:51:57.318" v="987" actId="20577"/>
        <pc:sldMkLst>
          <pc:docMk/>
          <pc:sldMk cId="1496664502" sldId="306"/>
        </pc:sldMkLst>
        <pc:spChg chg="add del mod">
          <ac:chgData name="Laura Dell" userId="2e8029cc-5627-4174-91d6-c9d2c94ef4e0" providerId="ADAL" clId="{9E95B08D-919F-47CC-B5AF-7002E55316D8}" dt="2023-10-25T15:25:31.330" v="331" actId="478"/>
          <ac:spMkLst>
            <pc:docMk/>
            <pc:sldMk cId="1496664502" sldId="306"/>
            <ac:spMk id="5" creationId="{6AE961AE-0B5E-EE25-9DAC-9B4DA4E145C8}"/>
          </ac:spMkLst>
        </pc:spChg>
        <pc:spChg chg="mod">
          <ac:chgData name="Laura Dell" userId="2e8029cc-5627-4174-91d6-c9d2c94ef4e0" providerId="ADAL" clId="{9E95B08D-919F-47CC-B5AF-7002E55316D8}" dt="2023-10-25T15:04:51.163" v="1" actId="20577"/>
          <ac:spMkLst>
            <pc:docMk/>
            <pc:sldMk cId="1496664502" sldId="306"/>
            <ac:spMk id="6" creationId="{59D56C6A-17AB-F768-22AE-8E61B7652933}"/>
          </ac:spMkLst>
        </pc:spChg>
        <pc:spChg chg="add mod">
          <ac:chgData name="Laura Dell" userId="2e8029cc-5627-4174-91d6-c9d2c94ef4e0" providerId="ADAL" clId="{9E95B08D-919F-47CC-B5AF-7002E55316D8}" dt="2023-10-25T15:26:01.104" v="359" actId="1076"/>
          <ac:spMkLst>
            <pc:docMk/>
            <pc:sldMk cId="1496664502" sldId="306"/>
            <ac:spMk id="9" creationId="{806FD1E1-F80B-9255-3928-D8B429965F89}"/>
          </ac:spMkLst>
        </pc:spChg>
        <pc:spChg chg="add mod">
          <ac:chgData name="Laura Dell" userId="2e8029cc-5627-4174-91d6-c9d2c94ef4e0" providerId="ADAL" clId="{9E95B08D-919F-47CC-B5AF-7002E55316D8}" dt="2023-10-25T15:26:28.281" v="400" actId="20577"/>
          <ac:spMkLst>
            <pc:docMk/>
            <pc:sldMk cId="1496664502" sldId="306"/>
            <ac:spMk id="11" creationId="{3BD12F23-BC79-86C4-4EEA-B4FE3360E893}"/>
          </ac:spMkLst>
        </pc:spChg>
        <pc:spChg chg="mod topLvl">
          <ac:chgData name="Laura Dell" userId="2e8029cc-5627-4174-91d6-c9d2c94ef4e0" providerId="ADAL" clId="{9E95B08D-919F-47CC-B5AF-7002E55316D8}" dt="2023-10-25T15:34:45.656" v="486" actId="1076"/>
          <ac:spMkLst>
            <pc:docMk/>
            <pc:sldMk cId="1496664502" sldId="306"/>
            <ac:spMk id="13" creationId="{B03872BB-CB1F-ACF2-F6C7-ACA973ECC403}"/>
          </ac:spMkLst>
        </pc:spChg>
        <pc:spChg chg="add mod">
          <ac:chgData name="Laura Dell" userId="2e8029cc-5627-4174-91d6-c9d2c94ef4e0" providerId="ADAL" clId="{9E95B08D-919F-47CC-B5AF-7002E55316D8}" dt="2023-10-25T15:36:45.234" v="536" actId="14100"/>
          <ac:spMkLst>
            <pc:docMk/>
            <pc:sldMk cId="1496664502" sldId="306"/>
            <ac:spMk id="17" creationId="{AA5ACF6F-65ED-7DBA-39CD-E27C35E3706E}"/>
          </ac:spMkLst>
        </pc:spChg>
        <pc:spChg chg="mod topLvl">
          <ac:chgData name="Laura Dell" userId="2e8029cc-5627-4174-91d6-c9d2c94ef4e0" providerId="ADAL" clId="{9E95B08D-919F-47CC-B5AF-7002E55316D8}" dt="2023-10-25T15:25:51.757" v="357" actId="1076"/>
          <ac:spMkLst>
            <pc:docMk/>
            <pc:sldMk cId="1496664502" sldId="306"/>
            <ac:spMk id="18" creationId="{B8F89451-7D3E-2754-1FE4-FD5D343080D5}"/>
          </ac:spMkLst>
        </pc:spChg>
        <pc:spChg chg="add mod">
          <ac:chgData name="Laura Dell" userId="2e8029cc-5627-4174-91d6-c9d2c94ef4e0" providerId="ADAL" clId="{9E95B08D-919F-47CC-B5AF-7002E55316D8}" dt="2023-10-25T15:50:11.798" v="919" actId="20577"/>
          <ac:spMkLst>
            <pc:docMk/>
            <pc:sldMk cId="1496664502" sldId="306"/>
            <ac:spMk id="19" creationId="{5712F1BD-6F25-840B-AD7C-22B1EBCCF4F7}"/>
          </ac:spMkLst>
        </pc:spChg>
        <pc:spChg chg="add mod">
          <ac:chgData name="Laura Dell" userId="2e8029cc-5627-4174-91d6-c9d2c94ef4e0" providerId="ADAL" clId="{9E95B08D-919F-47CC-B5AF-7002E55316D8}" dt="2023-10-25T15:39:11.158" v="854" actId="20577"/>
          <ac:spMkLst>
            <pc:docMk/>
            <pc:sldMk cId="1496664502" sldId="306"/>
            <ac:spMk id="20" creationId="{8C18245E-7DE1-DB94-53E7-FD388E16D0A7}"/>
          </ac:spMkLst>
        </pc:spChg>
        <pc:spChg chg="add mod">
          <ac:chgData name="Laura Dell" userId="2e8029cc-5627-4174-91d6-c9d2c94ef4e0" providerId="ADAL" clId="{9E95B08D-919F-47CC-B5AF-7002E55316D8}" dt="2023-10-25T15:51:22.102" v="936" actId="1076"/>
          <ac:spMkLst>
            <pc:docMk/>
            <pc:sldMk cId="1496664502" sldId="306"/>
            <ac:spMk id="21" creationId="{B763EC20-0080-5483-7DB3-BAA57A1479D4}"/>
          </ac:spMkLst>
        </pc:spChg>
        <pc:spChg chg="add mod">
          <ac:chgData name="Laura Dell" userId="2e8029cc-5627-4174-91d6-c9d2c94ef4e0" providerId="ADAL" clId="{9E95B08D-919F-47CC-B5AF-7002E55316D8}" dt="2023-10-25T15:51:57.318" v="987" actId="20577"/>
          <ac:spMkLst>
            <pc:docMk/>
            <pc:sldMk cId="1496664502" sldId="306"/>
            <ac:spMk id="22" creationId="{2EDCDAFC-C19E-D01C-E8CD-FA917589BB73}"/>
          </ac:spMkLst>
        </pc:spChg>
        <pc:grpChg chg="del">
          <ac:chgData name="Laura Dell" userId="2e8029cc-5627-4174-91d6-c9d2c94ef4e0" providerId="ADAL" clId="{9E95B08D-919F-47CC-B5AF-7002E55316D8}" dt="2023-10-25T15:27:28.620" v="411" actId="478"/>
          <ac:grpSpMkLst>
            <pc:docMk/>
            <pc:sldMk cId="1496664502" sldId="306"/>
            <ac:grpSpMk id="2" creationId="{9B9A2CB6-5F4A-F5DD-D996-BBDE5F8CC29B}"/>
          </ac:grpSpMkLst>
        </pc:grpChg>
        <pc:grpChg chg="del">
          <ac:chgData name="Laura Dell" userId="2e8029cc-5627-4174-91d6-c9d2c94ef4e0" providerId="ADAL" clId="{9E95B08D-919F-47CC-B5AF-7002E55316D8}" dt="2023-10-25T15:23:41.458" v="215" actId="478"/>
          <ac:grpSpMkLst>
            <pc:docMk/>
            <pc:sldMk cId="1496664502" sldId="306"/>
            <ac:grpSpMk id="4" creationId="{542AB07C-F280-C26B-29D8-2FFBC66D2DA6}"/>
          </ac:grpSpMkLst>
        </pc:grpChg>
        <pc:grpChg chg="add del">
          <ac:chgData name="Laura Dell" userId="2e8029cc-5627-4174-91d6-c9d2c94ef4e0" providerId="ADAL" clId="{9E95B08D-919F-47CC-B5AF-7002E55316D8}" dt="2023-10-25T15:27:41.401" v="415" actId="478"/>
          <ac:grpSpMkLst>
            <pc:docMk/>
            <pc:sldMk cId="1496664502" sldId="306"/>
            <ac:grpSpMk id="7" creationId="{27505843-ACA9-5057-D993-4D34BD7A036C}"/>
          </ac:grpSpMkLst>
        </pc:grpChg>
        <pc:picChg chg="del topLvl">
          <ac:chgData name="Laura Dell" userId="2e8029cc-5627-4174-91d6-c9d2c94ef4e0" providerId="ADAL" clId="{9E95B08D-919F-47CC-B5AF-7002E55316D8}" dt="2023-10-25T15:23:41.458" v="215" actId="478"/>
          <ac:picMkLst>
            <pc:docMk/>
            <pc:sldMk cId="1496664502" sldId="306"/>
            <ac:picMk id="8" creationId="{F0061278-41BD-5EA0-C7EC-4854F59F8B32}"/>
          </ac:picMkLst>
        </pc:picChg>
        <pc:picChg chg="del topLvl">
          <ac:chgData name="Laura Dell" userId="2e8029cc-5627-4174-91d6-c9d2c94ef4e0" providerId="ADAL" clId="{9E95B08D-919F-47CC-B5AF-7002E55316D8}" dt="2023-10-25T15:27:41.401" v="415" actId="478"/>
          <ac:picMkLst>
            <pc:docMk/>
            <pc:sldMk cId="1496664502" sldId="306"/>
            <ac:picMk id="10" creationId="{6EE44E74-CD4D-2B4C-0937-21EAFBA70271}"/>
          </ac:picMkLst>
        </pc:picChg>
        <pc:picChg chg="add mod">
          <ac:chgData name="Laura Dell" userId="2e8029cc-5627-4174-91d6-c9d2c94ef4e0" providerId="ADAL" clId="{9E95B08D-919F-47CC-B5AF-7002E55316D8}" dt="2023-10-25T15:36:22.165" v="519" actId="1076"/>
          <ac:picMkLst>
            <pc:docMk/>
            <pc:sldMk cId="1496664502" sldId="306"/>
            <ac:picMk id="16" creationId="{8A89B9A1-FBC8-3F88-69BC-648057B3A709}"/>
          </ac:picMkLst>
        </pc:picChg>
      </pc:sldChg>
      <pc:sldChg chg="modSp del mod">
        <pc:chgData name="Laura Dell" userId="2e8029cc-5627-4174-91d6-c9d2c94ef4e0" providerId="ADAL" clId="{9E95B08D-919F-47CC-B5AF-7002E55316D8}" dt="2023-10-25T15:51:36.472" v="939" actId="47"/>
        <pc:sldMkLst>
          <pc:docMk/>
          <pc:sldMk cId="1629208181" sldId="307"/>
        </pc:sldMkLst>
        <pc:spChg chg="mod">
          <ac:chgData name="Laura Dell" userId="2e8029cc-5627-4174-91d6-c9d2c94ef4e0" providerId="ADAL" clId="{9E95B08D-919F-47CC-B5AF-7002E55316D8}" dt="2023-10-25T15:04:55.537" v="3" actId="20577"/>
          <ac:spMkLst>
            <pc:docMk/>
            <pc:sldMk cId="1629208181" sldId="307"/>
            <ac:spMk id="15" creationId="{333A087C-BCA1-50F5-4AF6-A40AC3E7CEA1}"/>
          </ac:spMkLst>
        </pc:spChg>
      </pc:sldChg>
      <pc:sldChg chg="addSp delSp modSp mod">
        <pc:chgData name="Laura Dell" userId="2e8029cc-5627-4174-91d6-c9d2c94ef4e0" providerId="ADAL" clId="{9E95B08D-919F-47CC-B5AF-7002E55316D8}" dt="2023-10-26T08:09:47.783" v="1146" actId="14100"/>
        <pc:sldMkLst>
          <pc:docMk/>
          <pc:sldMk cId="1774004563" sldId="308"/>
        </pc:sldMkLst>
        <pc:spChg chg="add del mod">
          <ac:chgData name="Laura Dell" userId="2e8029cc-5627-4174-91d6-c9d2c94ef4e0" providerId="ADAL" clId="{9E95B08D-919F-47CC-B5AF-7002E55316D8}" dt="2023-10-26T08:07:12.131" v="1099" actId="1076"/>
          <ac:spMkLst>
            <pc:docMk/>
            <pc:sldMk cId="1774004563" sldId="308"/>
            <ac:spMk id="2" creationId="{5E3EB2CF-2896-534C-C998-FDB744A0EF65}"/>
          </ac:spMkLst>
        </pc:spChg>
        <pc:spChg chg="add del mod">
          <ac:chgData name="Laura Dell" userId="2e8029cc-5627-4174-91d6-c9d2c94ef4e0" providerId="ADAL" clId="{9E95B08D-919F-47CC-B5AF-7002E55316D8}" dt="2023-10-26T07:57:59.834" v="1030" actId="478"/>
          <ac:spMkLst>
            <pc:docMk/>
            <pc:sldMk cId="1774004563" sldId="308"/>
            <ac:spMk id="5" creationId="{651FC49B-AF57-6369-4B2E-B7E409A2294B}"/>
          </ac:spMkLst>
        </pc:spChg>
        <pc:spChg chg="mod">
          <ac:chgData name="Laura Dell" userId="2e8029cc-5627-4174-91d6-c9d2c94ef4e0" providerId="ADAL" clId="{9E95B08D-919F-47CC-B5AF-7002E55316D8}" dt="2023-10-25T15:06:22.814" v="146" actId="20577"/>
          <ac:spMkLst>
            <pc:docMk/>
            <pc:sldMk cId="1774004563" sldId="308"/>
            <ac:spMk id="19" creationId="{653BBEAB-E2FC-C457-9448-D4956B3BB468}"/>
          </ac:spMkLst>
        </pc:spChg>
        <pc:spChg chg="mod">
          <ac:chgData name="Laura Dell" userId="2e8029cc-5627-4174-91d6-c9d2c94ef4e0" providerId="ADAL" clId="{9E95B08D-919F-47CC-B5AF-7002E55316D8}" dt="2023-10-25T15:05:10.635" v="20" actId="20577"/>
          <ac:spMkLst>
            <pc:docMk/>
            <pc:sldMk cId="1774004563" sldId="308"/>
            <ac:spMk id="20" creationId="{BA3A2C40-C2CB-48B6-30FB-12F853DFA673}"/>
          </ac:spMkLst>
        </pc:spChg>
        <pc:spChg chg="mod">
          <ac:chgData name="Laura Dell" userId="2e8029cc-5627-4174-91d6-c9d2c94ef4e0" providerId="ADAL" clId="{9E95B08D-919F-47CC-B5AF-7002E55316D8}" dt="2023-10-26T08:09:47.783" v="1146" actId="14100"/>
          <ac:spMkLst>
            <pc:docMk/>
            <pc:sldMk cId="1774004563" sldId="308"/>
            <ac:spMk id="21" creationId="{9EA0A52B-EC82-6F49-DE6B-2780D8DBC758}"/>
          </ac:spMkLst>
        </pc:spChg>
        <pc:spChg chg="mod">
          <ac:chgData name="Laura Dell" userId="2e8029cc-5627-4174-91d6-c9d2c94ef4e0" providerId="ADAL" clId="{9E95B08D-919F-47CC-B5AF-7002E55316D8}" dt="2023-10-25T15:04:59.526" v="5" actId="20577"/>
          <ac:spMkLst>
            <pc:docMk/>
            <pc:sldMk cId="1774004563" sldId="308"/>
            <ac:spMk id="22" creationId="{A26FA62E-B926-C421-B9F7-92A9C78E43C9}"/>
          </ac:spMkLst>
        </pc:spChg>
        <pc:grpChg chg="del">
          <ac:chgData name="Laura Dell" userId="2e8029cc-5627-4174-91d6-c9d2c94ef4e0" providerId="ADAL" clId="{9E95B08D-919F-47CC-B5AF-7002E55316D8}" dt="2023-10-25T15:15:32.369" v="182" actId="478"/>
          <ac:grpSpMkLst>
            <pc:docMk/>
            <pc:sldMk cId="1774004563" sldId="308"/>
            <ac:grpSpMk id="23" creationId="{7946CC90-6D16-2BB4-C5D3-2AA13F704B36}"/>
          </ac:grpSpMkLst>
        </pc:grpChg>
        <pc:graphicFrameChg chg="add mod modGraphic">
          <ac:chgData name="Laura Dell" userId="2e8029cc-5627-4174-91d6-c9d2c94ef4e0" providerId="ADAL" clId="{9E95B08D-919F-47CC-B5AF-7002E55316D8}" dt="2023-10-26T08:07:04.766" v="1097" actId="1076"/>
          <ac:graphicFrameMkLst>
            <pc:docMk/>
            <pc:sldMk cId="1774004563" sldId="308"/>
            <ac:graphicFrameMk id="3" creationId="{FA1DB7C2-C273-3A95-C038-561F07E44751}"/>
          </ac:graphicFrameMkLst>
        </pc:graphicFrameChg>
        <pc:graphicFrameChg chg="add mod modGraphic">
          <ac:chgData name="Laura Dell" userId="2e8029cc-5627-4174-91d6-c9d2c94ef4e0" providerId="ADAL" clId="{9E95B08D-919F-47CC-B5AF-7002E55316D8}" dt="2023-10-26T08:07:07.372" v="1098" actId="1076"/>
          <ac:graphicFrameMkLst>
            <pc:docMk/>
            <pc:sldMk cId="1774004563" sldId="308"/>
            <ac:graphicFrameMk id="4" creationId="{395A022D-DD87-2EBD-AA59-FBA3C8127BB4}"/>
          </ac:graphicFrameMkLst>
        </pc:graphicFrameChg>
        <pc:graphicFrameChg chg="add mod modGraphic">
          <ac:chgData name="Laura Dell" userId="2e8029cc-5627-4174-91d6-c9d2c94ef4e0" providerId="ADAL" clId="{9E95B08D-919F-47CC-B5AF-7002E55316D8}" dt="2023-10-26T08:07:50.286" v="1119" actId="20577"/>
          <ac:graphicFrameMkLst>
            <pc:docMk/>
            <pc:sldMk cId="1774004563" sldId="308"/>
            <ac:graphicFrameMk id="6" creationId="{35B85EAE-83ED-0AE7-98C2-4B09FC943C44}"/>
          </ac:graphicFrameMkLst>
        </pc:graphicFrameChg>
        <pc:graphicFrameChg chg="add mod modGraphic">
          <ac:chgData name="Laura Dell" userId="2e8029cc-5627-4174-91d6-c9d2c94ef4e0" providerId="ADAL" clId="{9E95B08D-919F-47CC-B5AF-7002E55316D8}" dt="2023-10-26T08:08:24.771" v="1137" actId="20577"/>
          <ac:graphicFrameMkLst>
            <pc:docMk/>
            <pc:sldMk cId="1774004563" sldId="308"/>
            <ac:graphicFrameMk id="7" creationId="{3BA31422-BFA8-F11E-E4C1-7DBEC390FD55}"/>
          </ac:graphicFrameMkLst>
        </pc:graphicFrameChg>
      </pc:sldChg>
      <pc:sldChg chg="mod modShow">
        <pc:chgData name="Laura Dell" userId="2e8029cc-5627-4174-91d6-c9d2c94ef4e0" providerId="ADAL" clId="{9E95B08D-919F-47CC-B5AF-7002E55316D8}" dt="2023-10-26T08:10:36.246" v="1147" actId="729"/>
        <pc:sldMkLst>
          <pc:docMk/>
          <pc:sldMk cId="2692037410" sldId="313"/>
        </pc:sldMkLst>
      </pc:sldChg>
      <pc:sldChg chg="modSp mod">
        <pc:chgData name="Laura Dell" userId="2e8029cc-5627-4174-91d6-c9d2c94ef4e0" providerId="ADAL" clId="{9E95B08D-919F-47CC-B5AF-7002E55316D8}" dt="2023-10-26T07:13:42.997" v="1002" actId="20577"/>
        <pc:sldMkLst>
          <pc:docMk/>
          <pc:sldMk cId="1856325634" sldId="602"/>
        </pc:sldMkLst>
        <pc:spChg chg="mod">
          <ac:chgData name="Laura Dell" userId="2e8029cc-5627-4174-91d6-c9d2c94ef4e0" providerId="ADAL" clId="{9E95B08D-919F-47CC-B5AF-7002E55316D8}" dt="2023-10-26T07:13:42.997" v="1002" actId="20577"/>
          <ac:spMkLst>
            <pc:docMk/>
            <pc:sldMk cId="1856325634" sldId="602"/>
            <ac:spMk id="9" creationId="{FEA7E4EE-60C1-B712-F706-8197E2698F6A}"/>
          </ac:spMkLst>
        </pc:spChg>
      </pc:sldChg>
      <pc:sldChg chg="modSp mod">
        <pc:chgData name="Laura Dell" userId="2e8029cc-5627-4174-91d6-c9d2c94ef4e0" providerId="ADAL" clId="{9E95B08D-919F-47CC-B5AF-7002E55316D8}" dt="2023-10-26T07:13:39.244" v="1001" actId="20577"/>
        <pc:sldMkLst>
          <pc:docMk/>
          <pc:sldMk cId="3730713815" sldId="603"/>
        </pc:sldMkLst>
        <pc:spChg chg="mod">
          <ac:chgData name="Laura Dell" userId="2e8029cc-5627-4174-91d6-c9d2c94ef4e0" providerId="ADAL" clId="{9E95B08D-919F-47CC-B5AF-7002E55316D8}" dt="2023-10-26T07:13:39.244" v="1001" actId="20577"/>
          <ac:spMkLst>
            <pc:docMk/>
            <pc:sldMk cId="3730713815" sldId="603"/>
            <ac:spMk id="9" creationId="{FEA7E4EE-60C1-B712-F706-8197E2698F6A}"/>
          </ac:spMkLst>
        </pc:spChg>
      </pc:sldChg>
      <pc:sldChg chg="addSp delSp modSp new mod ord">
        <pc:chgData name="Laura Dell" userId="2e8029cc-5627-4174-91d6-c9d2c94ef4e0" providerId="ADAL" clId="{9E95B08D-919F-47CC-B5AF-7002E55316D8}" dt="2023-10-25T15:34:17.140" v="478"/>
        <pc:sldMkLst>
          <pc:docMk/>
          <pc:sldMk cId="3984330713" sldId="605"/>
        </pc:sldMkLst>
        <pc:spChg chg="del">
          <ac:chgData name="Laura Dell" userId="2e8029cc-5627-4174-91d6-c9d2c94ef4e0" providerId="ADAL" clId="{9E95B08D-919F-47CC-B5AF-7002E55316D8}" dt="2023-10-25T15:27:03.152" v="403" actId="478"/>
          <ac:spMkLst>
            <pc:docMk/>
            <pc:sldMk cId="3984330713" sldId="605"/>
            <ac:spMk id="2" creationId="{F7215C35-2F0C-E627-785C-A75C78F49C3E}"/>
          </ac:spMkLst>
        </pc:spChg>
        <pc:spChg chg="del">
          <ac:chgData name="Laura Dell" userId="2e8029cc-5627-4174-91d6-c9d2c94ef4e0" providerId="ADAL" clId="{9E95B08D-919F-47CC-B5AF-7002E55316D8}" dt="2023-10-25T15:27:02.028" v="402" actId="478"/>
          <ac:spMkLst>
            <pc:docMk/>
            <pc:sldMk cId="3984330713" sldId="605"/>
            <ac:spMk id="3" creationId="{52A4B88D-651B-71B3-F07E-EB207BB5A874}"/>
          </ac:spMkLst>
        </pc:spChg>
        <pc:graphicFrameChg chg="add del mod">
          <ac:chgData name="Laura Dell" userId="2e8029cc-5627-4174-91d6-c9d2c94ef4e0" providerId="ADAL" clId="{9E95B08D-919F-47CC-B5AF-7002E55316D8}" dt="2023-10-25T15:27:13.649" v="406" actId="478"/>
          <ac:graphicFrameMkLst>
            <pc:docMk/>
            <pc:sldMk cId="3984330713" sldId="605"/>
            <ac:graphicFrameMk id="4" creationId="{35D6C1BA-BE40-F8BB-4E24-71E60BE645F7}"/>
          </ac:graphicFrameMkLst>
        </pc:graphicFrameChg>
        <pc:picChg chg="add del mod">
          <ac:chgData name="Laura Dell" userId="2e8029cc-5627-4174-91d6-c9d2c94ef4e0" providerId="ADAL" clId="{9E95B08D-919F-47CC-B5AF-7002E55316D8}" dt="2023-10-25T15:27:17.883" v="407" actId="478"/>
          <ac:picMkLst>
            <pc:docMk/>
            <pc:sldMk cId="3984330713" sldId="605"/>
            <ac:picMk id="5" creationId="{73E0D31D-3589-697C-6A33-B7D374E2EFD8}"/>
          </ac:picMkLst>
        </pc:picChg>
        <pc:picChg chg="add del mod">
          <ac:chgData name="Laura Dell" userId="2e8029cc-5627-4174-91d6-c9d2c94ef4e0" providerId="ADAL" clId="{9E95B08D-919F-47CC-B5AF-7002E55316D8}" dt="2023-10-25T15:27:17.883" v="407" actId="478"/>
          <ac:picMkLst>
            <pc:docMk/>
            <pc:sldMk cId="3984330713" sldId="605"/>
            <ac:picMk id="6" creationId="{B81394F8-E31D-0215-8387-90D5940B2F64}"/>
          </ac:picMkLst>
        </pc:picChg>
        <pc:picChg chg="add del mod">
          <ac:chgData name="Laura Dell" userId="2e8029cc-5627-4174-91d6-c9d2c94ef4e0" providerId="ADAL" clId="{9E95B08D-919F-47CC-B5AF-7002E55316D8}" dt="2023-10-25T15:27:17.883" v="407" actId="478"/>
          <ac:picMkLst>
            <pc:docMk/>
            <pc:sldMk cId="3984330713" sldId="605"/>
            <ac:picMk id="7" creationId="{B6BCC431-468C-EF4F-629A-EC5932505B8D}"/>
          </ac:picMkLst>
        </pc:picChg>
        <pc:picChg chg="add del mod">
          <ac:chgData name="Laura Dell" userId="2e8029cc-5627-4174-91d6-c9d2c94ef4e0" providerId="ADAL" clId="{9E95B08D-919F-47CC-B5AF-7002E55316D8}" dt="2023-10-25T15:27:17.883" v="407" actId="478"/>
          <ac:picMkLst>
            <pc:docMk/>
            <pc:sldMk cId="3984330713" sldId="605"/>
            <ac:picMk id="8" creationId="{43F7B472-555F-AA07-FDC8-D41EF64D2FEC}"/>
          </ac:picMkLst>
        </pc:picChg>
        <pc:picChg chg="add del mod">
          <ac:chgData name="Laura Dell" userId="2e8029cc-5627-4174-91d6-c9d2c94ef4e0" providerId="ADAL" clId="{9E95B08D-919F-47CC-B5AF-7002E55316D8}" dt="2023-10-25T15:27:17.883" v="407" actId="478"/>
          <ac:picMkLst>
            <pc:docMk/>
            <pc:sldMk cId="3984330713" sldId="605"/>
            <ac:picMk id="9" creationId="{C9C88420-4FBD-11C9-4E68-F5C8530EE67A}"/>
          </ac:picMkLst>
        </pc:picChg>
        <pc:picChg chg="add del mod">
          <ac:chgData name="Laura Dell" userId="2e8029cc-5627-4174-91d6-c9d2c94ef4e0" providerId="ADAL" clId="{9E95B08D-919F-47CC-B5AF-7002E55316D8}" dt="2023-10-25T15:27:17.883" v="407" actId="478"/>
          <ac:picMkLst>
            <pc:docMk/>
            <pc:sldMk cId="3984330713" sldId="605"/>
            <ac:picMk id="10" creationId="{BB819487-56EC-0385-68DC-6045C6E8EFCC}"/>
          </ac:picMkLst>
        </pc:picChg>
        <pc:picChg chg="add del mod">
          <ac:chgData name="Laura Dell" userId="2e8029cc-5627-4174-91d6-c9d2c94ef4e0" providerId="ADAL" clId="{9E95B08D-919F-47CC-B5AF-7002E55316D8}" dt="2023-10-25T15:27:17.883" v="407" actId="478"/>
          <ac:picMkLst>
            <pc:docMk/>
            <pc:sldMk cId="3984330713" sldId="605"/>
            <ac:picMk id="11" creationId="{5C384691-3D7D-8885-2942-1D49624E4E5B}"/>
          </ac:picMkLst>
        </pc:picChg>
        <pc:picChg chg="add del mod">
          <ac:chgData name="Laura Dell" userId="2e8029cc-5627-4174-91d6-c9d2c94ef4e0" providerId="ADAL" clId="{9E95B08D-919F-47CC-B5AF-7002E55316D8}" dt="2023-10-25T15:27:17.883" v="407" actId="478"/>
          <ac:picMkLst>
            <pc:docMk/>
            <pc:sldMk cId="3984330713" sldId="605"/>
            <ac:picMk id="12" creationId="{914EBA5B-DE94-D68C-CBA9-13DCDC95880D}"/>
          </ac:picMkLst>
        </pc:picChg>
        <pc:picChg chg="add del mod">
          <ac:chgData name="Laura Dell" userId="2e8029cc-5627-4174-91d6-c9d2c94ef4e0" providerId="ADAL" clId="{9E95B08D-919F-47CC-B5AF-7002E55316D8}" dt="2023-10-25T15:27:17.883" v="407" actId="478"/>
          <ac:picMkLst>
            <pc:docMk/>
            <pc:sldMk cId="3984330713" sldId="605"/>
            <ac:picMk id="13" creationId="{E4185042-9AF7-0463-DD11-40CCC2BC7A05}"/>
          </ac:picMkLst>
        </pc:picChg>
        <pc:picChg chg="add del mod">
          <ac:chgData name="Laura Dell" userId="2e8029cc-5627-4174-91d6-c9d2c94ef4e0" providerId="ADAL" clId="{9E95B08D-919F-47CC-B5AF-7002E55316D8}" dt="2023-10-25T15:27:17.883" v="407" actId="478"/>
          <ac:picMkLst>
            <pc:docMk/>
            <pc:sldMk cId="3984330713" sldId="605"/>
            <ac:picMk id="14" creationId="{2467D73F-0DB9-EDB6-9289-8CD8342A15D5}"/>
          </ac:picMkLst>
        </pc:picChg>
        <pc:picChg chg="add del mod">
          <ac:chgData name="Laura Dell" userId="2e8029cc-5627-4174-91d6-c9d2c94ef4e0" providerId="ADAL" clId="{9E95B08D-919F-47CC-B5AF-7002E55316D8}" dt="2023-10-25T15:27:17.883" v="407" actId="478"/>
          <ac:picMkLst>
            <pc:docMk/>
            <pc:sldMk cId="3984330713" sldId="605"/>
            <ac:picMk id="15" creationId="{0EC4D100-2268-84E9-D997-A7589A5FBB7C}"/>
          </ac:picMkLst>
        </pc:picChg>
        <pc:picChg chg="add del mod">
          <ac:chgData name="Laura Dell" userId="2e8029cc-5627-4174-91d6-c9d2c94ef4e0" providerId="ADAL" clId="{9E95B08D-919F-47CC-B5AF-7002E55316D8}" dt="2023-10-25T15:27:17.883" v="407" actId="478"/>
          <ac:picMkLst>
            <pc:docMk/>
            <pc:sldMk cId="3984330713" sldId="605"/>
            <ac:picMk id="16" creationId="{F0CCF157-B891-9197-4DBA-966BCAB5CA85}"/>
          </ac:picMkLst>
        </pc:picChg>
        <pc:picChg chg="add del mod">
          <ac:chgData name="Laura Dell" userId="2e8029cc-5627-4174-91d6-c9d2c94ef4e0" providerId="ADAL" clId="{9E95B08D-919F-47CC-B5AF-7002E55316D8}" dt="2023-10-25T15:27:20.016" v="408" actId="478"/>
          <ac:picMkLst>
            <pc:docMk/>
            <pc:sldMk cId="3984330713" sldId="605"/>
            <ac:picMk id="17" creationId="{E11FA201-7FA0-FD30-A1F4-03808F3D63C8}"/>
          </ac:picMkLst>
        </pc:picChg>
        <pc:picChg chg="add del mod">
          <ac:chgData name="Laura Dell" userId="2e8029cc-5627-4174-91d6-c9d2c94ef4e0" providerId="ADAL" clId="{9E95B08D-919F-47CC-B5AF-7002E55316D8}" dt="2023-10-25T15:27:20.016" v="408" actId="478"/>
          <ac:picMkLst>
            <pc:docMk/>
            <pc:sldMk cId="3984330713" sldId="605"/>
            <ac:picMk id="18" creationId="{606B9BD6-83B7-DEC9-D3F2-D52C8D388CCE}"/>
          </ac:picMkLst>
        </pc:picChg>
        <pc:picChg chg="add del mod">
          <ac:chgData name="Laura Dell" userId="2e8029cc-5627-4174-91d6-c9d2c94ef4e0" providerId="ADAL" clId="{9E95B08D-919F-47CC-B5AF-7002E55316D8}" dt="2023-10-25T15:27:20.016" v="408" actId="478"/>
          <ac:picMkLst>
            <pc:docMk/>
            <pc:sldMk cId="3984330713" sldId="605"/>
            <ac:picMk id="19" creationId="{6F264B09-0ACA-4D8E-3FCA-C315A3092F3B}"/>
          </ac:picMkLst>
        </pc:picChg>
        <pc:picChg chg="add del mod">
          <ac:chgData name="Laura Dell" userId="2e8029cc-5627-4174-91d6-c9d2c94ef4e0" providerId="ADAL" clId="{9E95B08D-919F-47CC-B5AF-7002E55316D8}" dt="2023-10-25T15:27:20.016" v="408" actId="478"/>
          <ac:picMkLst>
            <pc:docMk/>
            <pc:sldMk cId="3984330713" sldId="605"/>
            <ac:picMk id="20" creationId="{18124993-96CF-D8A3-3E06-C00FC186CBC9}"/>
          </ac:picMkLst>
        </pc:picChg>
        <pc:picChg chg="add mod">
          <ac:chgData name="Laura Dell" userId="2e8029cc-5627-4174-91d6-c9d2c94ef4e0" providerId="ADAL" clId="{9E95B08D-919F-47CC-B5AF-7002E55316D8}" dt="2023-10-25T15:28:19.268" v="434" actId="1076"/>
          <ac:picMkLst>
            <pc:docMk/>
            <pc:sldMk cId="3984330713" sldId="605"/>
            <ac:picMk id="21" creationId="{8C96B325-4D0F-1ED4-5A1F-EC0C296A3FC9}"/>
          </ac:picMkLst>
        </pc:picChg>
        <pc:picChg chg="add mod">
          <ac:chgData name="Laura Dell" userId="2e8029cc-5627-4174-91d6-c9d2c94ef4e0" providerId="ADAL" clId="{9E95B08D-919F-47CC-B5AF-7002E55316D8}" dt="2023-10-25T15:28:25.377" v="436" actId="1076"/>
          <ac:picMkLst>
            <pc:docMk/>
            <pc:sldMk cId="3984330713" sldId="605"/>
            <ac:picMk id="22" creationId="{435EE190-CA89-7CD6-BB26-D72E85C3BD6E}"/>
          </ac:picMkLst>
        </pc:picChg>
        <pc:picChg chg="add mod">
          <ac:chgData name="Laura Dell" userId="2e8029cc-5627-4174-91d6-c9d2c94ef4e0" providerId="ADAL" clId="{9E95B08D-919F-47CC-B5AF-7002E55316D8}" dt="2023-10-25T15:28:33.315" v="439" actId="1076"/>
          <ac:picMkLst>
            <pc:docMk/>
            <pc:sldMk cId="3984330713" sldId="605"/>
            <ac:picMk id="23" creationId="{1B71588F-E004-DD12-BA51-145B9217A075}"/>
          </ac:picMkLst>
        </pc:picChg>
        <pc:picChg chg="add mod">
          <ac:chgData name="Laura Dell" userId="2e8029cc-5627-4174-91d6-c9d2c94ef4e0" providerId="ADAL" clId="{9E95B08D-919F-47CC-B5AF-7002E55316D8}" dt="2023-10-25T15:28:51.202" v="441" actId="1076"/>
          <ac:picMkLst>
            <pc:docMk/>
            <pc:sldMk cId="3984330713" sldId="605"/>
            <ac:picMk id="24" creationId="{EB5C70AB-67BF-3DFE-7BD0-6D5B4C5CCE3F}"/>
          </ac:picMkLst>
        </pc:picChg>
        <pc:picChg chg="add mod">
          <ac:chgData name="Laura Dell" userId="2e8029cc-5627-4174-91d6-c9d2c94ef4e0" providerId="ADAL" clId="{9E95B08D-919F-47CC-B5AF-7002E55316D8}" dt="2023-10-25T15:28:51.202" v="441" actId="1076"/>
          <ac:picMkLst>
            <pc:docMk/>
            <pc:sldMk cId="3984330713" sldId="605"/>
            <ac:picMk id="25" creationId="{3416AE71-8B35-65B5-458A-873A6C505C2C}"/>
          </ac:picMkLst>
        </pc:picChg>
        <pc:picChg chg="add mod">
          <ac:chgData name="Laura Dell" userId="2e8029cc-5627-4174-91d6-c9d2c94ef4e0" providerId="ADAL" clId="{9E95B08D-919F-47CC-B5AF-7002E55316D8}" dt="2023-10-25T15:31:56.067" v="460" actId="1076"/>
          <ac:picMkLst>
            <pc:docMk/>
            <pc:sldMk cId="3984330713" sldId="605"/>
            <ac:picMk id="26" creationId="{A9F631FF-127C-2964-3B1D-D98B47D79E80}"/>
          </ac:picMkLst>
        </pc:picChg>
        <pc:picChg chg="add mod">
          <ac:chgData name="Laura Dell" userId="2e8029cc-5627-4174-91d6-c9d2c94ef4e0" providerId="ADAL" clId="{9E95B08D-919F-47CC-B5AF-7002E55316D8}" dt="2023-10-25T15:30:00.110" v="447" actId="1076"/>
          <ac:picMkLst>
            <pc:docMk/>
            <pc:sldMk cId="3984330713" sldId="605"/>
            <ac:picMk id="31" creationId="{A6481055-5E8F-9F0A-C0AA-03E6CC62F7E7}"/>
          </ac:picMkLst>
        </pc:picChg>
        <pc:picChg chg="add mod">
          <ac:chgData name="Laura Dell" userId="2e8029cc-5627-4174-91d6-c9d2c94ef4e0" providerId="ADAL" clId="{9E95B08D-919F-47CC-B5AF-7002E55316D8}" dt="2023-10-25T15:34:02.827" v="476" actId="1076"/>
          <ac:picMkLst>
            <pc:docMk/>
            <pc:sldMk cId="3984330713" sldId="605"/>
            <ac:picMk id="39" creationId="{8CB39C9E-F797-2887-CEE5-036BCB24EEEF}"/>
          </ac:picMkLst>
        </pc:picChg>
        <pc:inkChg chg="add">
          <ac:chgData name="Laura Dell" userId="2e8029cc-5627-4174-91d6-c9d2c94ef4e0" providerId="ADAL" clId="{9E95B08D-919F-47CC-B5AF-7002E55316D8}" dt="2023-10-25T15:29:14.530" v="442" actId="9405"/>
          <ac:inkMkLst>
            <pc:docMk/>
            <pc:sldMk cId="3984330713" sldId="605"/>
            <ac:inkMk id="27" creationId="{F3F2FB21-7AC4-D670-3B2D-E9756B6FC54F}"/>
          </ac:inkMkLst>
        </pc:inkChg>
        <pc:inkChg chg="add">
          <ac:chgData name="Laura Dell" userId="2e8029cc-5627-4174-91d6-c9d2c94ef4e0" providerId="ADAL" clId="{9E95B08D-919F-47CC-B5AF-7002E55316D8}" dt="2023-10-25T15:29:18.495" v="443" actId="9405"/>
          <ac:inkMkLst>
            <pc:docMk/>
            <pc:sldMk cId="3984330713" sldId="605"/>
            <ac:inkMk id="28" creationId="{1EBD827B-2AE5-8E02-0962-8191EAF54512}"/>
          </ac:inkMkLst>
        </pc:inkChg>
        <pc:inkChg chg="add mod">
          <ac:chgData name="Laura Dell" userId="2e8029cc-5627-4174-91d6-c9d2c94ef4e0" providerId="ADAL" clId="{9E95B08D-919F-47CC-B5AF-7002E55316D8}" dt="2023-10-25T15:32:08.422" v="462" actId="1076"/>
          <ac:inkMkLst>
            <pc:docMk/>
            <pc:sldMk cId="3984330713" sldId="605"/>
            <ac:inkMk id="29" creationId="{BA5D00C7-7C5F-2D47-1272-F8B58A6F5F99}"/>
          </ac:inkMkLst>
        </pc:inkChg>
        <pc:inkChg chg="add mod">
          <ac:chgData name="Laura Dell" userId="2e8029cc-5627-4174-91d6-c9d2c94ef4e0" providerId="ADAL" clId="{9E95B08D-919F-47CC-B5AF-7002E55316D8}" dt="2023-10-25T15:31:44.804" v="456" actId="1076"/>
          <ac:inkMkLst>
            <pc:docMk/>
            <pc:sldMk cId="3984330713" sldId="605"/>
            <ac:inkMk id="30" creationId="{719F9740-3FC9-A175-9822-D7B214C32D2E}"/>
          </ac:inkMkLst>
        </pc:inkChg>
        <pc:inkChg chg="add del">
          <ac:chgData name="Laura Dell" userId="2e8029cc-5627-4174-91d6-c9d2c94ef4e0" providerId="ADAL" clId="{9E95B08D-919F-47CC-B5AF-7002E55316D8}" dt="2023-10-25T15:30:08.529" v="449" actId="9405"/>
          <ac:inkMkLst>
            <pc:docMk/>
            <pc:sldMk cId="3984330713" sldId="605"/>
            <ac:inkMk id="32" creationId="{EB00D270-E99F-BE5D-2330-8BD13BE3171F}"/>
          </ac:inkMkLst>
        </pc:inkChg>
        <pc:inkChg chg="add del mod">
          <ac:chgData name="Laura Dell" userId="2e8029cc-5627-4174-91d6-c9d2c94ef4e0" providerId="ADAL" clId="{9E95B08D-919F-47CC-B5AF-7002E55316D8}" dt="2023-10-25T15:32:25.998" v="472" actId="478"/>
          <ac:inkMkLst>
            <pc:docMk/>
            <pc:sldMk cId="3984330713" sldId="605"/>
            <ac:inkMk id="33" creationId="{7DDDD4AD-EF51-D142-5B82-0145FB0A5C22}"/>
          </ac:inkMkLst>
        </pc:inkChg>
        <pc:inkChg chg="add mod">
          <ac:chgData name="Laura Dell" userId="2e8029cc-5627-4174-91d6-c9d2c94ef4e0" providerId="ADAL" clId="{9E95B08D-919F-47CC-B5AF-7002E55316D8}" dt="2023-10-25T15:31:48.782" v="457" actId="1076"/>
          <ac:inkMkLst>
            <pc:docMk/>
            <pc:sldMk cId="3984330713" sldId="605"/>
            <ac:inkMk id="34" creationId="{CF2795B1-73EA-0206-1269-0C367CFD720D}"/>
          </ac:inkMkLst>
        </pc:inkChg>
        <pc:inkChg chg="add mod">
          <ac:chgData name="Laura Dell" userId="2e8029cc-5627-4174-91d6-c9d2c94ef4e0" providerId="ADAL" clId="{9E95B08D-919F-47CC-B5AF-7002E55316D8}" dt="2023-10-25T15:32:01.720" v="461" actId="1076"/>
          <ac:inkMkLst>
            <pc:docMk/>
            <pc:sldMk cId="3984330713" sldId="605"/>
            <ac:inkMk id="35" creationId="{88218F26-1DAD-0439-9301-55F28337771A}"/>
          </ac:inkMkLst>
        </pc:inkChg>
        <pc:inkChg chg="add">
          <ac:chgData name="Laura Dell" userId="2e8029cc-5627-4174-91d6-c9d2c94ef4e0" providerId="ADAL" clId="{9E95B08D-919F-47CC-B5AF-7002E55316D8}" dt="2023-10-25T15:31:25.329" v="453" actId="9405"/>
          <ac:inkMkLst>
            <pc:docMk/>
            <pc:sldMk cId="3984330713" sldId="605"/>
            <ac:inkMk id="36" creationId="{5605DF2F-ECFA-CC58-ED2B-16F984B1365F}"/>
          </ac:inkMkLst>
        </pc:inkChg>
        <pc:inkChg chg="add mod">
          <ac:chgData name="Laura Dell" userId="2e8029cc-5627-4174-91d6-c9d2c94ef4e0" providerId="ADAL" clId="{9E95B08D-919F-47CC-B5AF-7002E55316D8}" dt="2023-10-25T15:32:16.948" v="464" actId="1076"/>
          <ac:inkMkLst>
            <pc:docMk/>
            <pc:sldMk cId="3984330713" sldId="605"/>
            <ac:inkMk id="37" creationId="{70C60976-313B-B22E-81DC-DCE649AF572D}"/>
          </ac:inkMkLst>
        </pc:inkChg>
        <pc:inkChg chg="add mod">
          <ac:chgData name="Laura Dell" userId="2e8029cc-5627-4174-91d6-c9d2c94ef4e0" providerId="ADAL" clId="{9E95B08D-919F-47CC-B5AF-7002E55316D8}" dt="2023-10-25T15:32:23.536" v="471" actId="1036"/>
          <ac:inkMkLst>
            <pc:docMk/>
            <pc:sldMk cId="3984330713" sldId="605"/>
            <ac:inkMk id="38" creationId="{8C325EE7-AB9F-57FB-5483-E0740650115F}"/>
          </ac:inkMkLst>
        </pc:inkChg>
        <pc:inkChg chg="add mod">
          <ac:chgData name="Laura Dell" userId="2e8029cc-5627-4174-91d6-c9d2c94ef4e0" providerId="ADAL" clId="{9E95B08D-919F-47CC-B5AF-7002E55316D8}" dt="2023-10-25T15:34:02.827" v="476" actId="1076"/>
          <ac:inkMkLst>
            <pc:docMk/>
            <pc:sldMk cId="3984330713" sldId="605"/>
            <ac:inkMk id="40" creationId="{4917B019-F4CC-0F0B-484F-B7462E211B7C}"/>
          </ac:inkMkLst>
        </pc:inkChg>
      </pc:sldChg>
    </pc:docChg>
  </pc:docChgLst>
  <pc:docChgLst>
    <pc:chgData name="Nicola Adams" userId="2f95f43e-de7e-4293-ae98-e1e30112b6bf" providerId="ADAL" clId="{21EE6321-13C5-4D46-8700-D7A95479AA9A}"/>
    <pc:docChg chg="modSld">
      <pc:chgData name="Nicola Adams" userId="2f95f43e-de7e-4293-ae98-e1e30112b6bf" providerId="ADAL" clId="{21EE6321-13C5-4D46-8700-D7A95479AA9A}" dt="2023-11-23T11:07:31.133" v="38" actId="20577"/>
      <pc:docMkLst>
        <pc:docMk/>
      </pc:docMkLst>
      <pc:sldChg chg="modSp mod">
        <pc:chgData name="Nicola Adams" userId="2f95f43e-de7e-4293-ae98-e1e30112b6bf" providerId="ADAL" clId="{21EE6321-13C5-4D46-8700-D7A95479AA9A}" dt="2023-11-23T11:07:31.133" v="38" actId="20577"/>
        <pc:sldMkLst>
          <pc:docMk/>
          <pc:sldMk cId="2238500460" sldId="604"/>
        </pc:sldMkLst>
        <pc:spChg chg="mod">
          <ac:chgData name="Nicola Adams" userId="2f95f43e-de7e-4293-ae98-e1e30112b6bf" providerId="ADAL" clId="{21EE6321-13C5-4D46-8700-D7A95479AA9A}" dt="2023-11-23T11:07:31.133" v="38" actId="20577"/>
          <ac:spMkLst>
            <pc:docMk/>
            <pc:sldMk cId="2238500460" sldId="604"/>
            <ac:spMk id="73" creationId="{C2C23066-909A-5829-5E1B-5F58ECBDC72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 sz="1200" dirty="0">
              <a:latin typeface="Nunito Sans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16337E6-6BEA-4891-BA4C-03122E4F3692}" type="datetimeFigureOut">
              <a:rPr lang="en-GB" sz="1200">
                <a:latin typeface="Nunito Sans" pitchFamily="2" charset="0"/>
              </a:rPr>
              <a:t>23/11/2023</a:t>
            </a:fld>
            <a:endParaRPr lang="en-GB" sz="1200" dirty="0">
              <a:latin typeface="Nunito Sans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 sz="1200" dirty="0">
              <a:latin typeface="Nunito San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843F079-8787-42C7-A1E2-F3AB77833DF5}" type="slidenum">
              <a:rPr lang="en-GB" sz="1200">
                <a:latin typeface="Nunito Sans" pitchFamily="2" charset="0"/>
              </a:rPr>
              <a:t>‹#›</a:t>
            </a:fld>
            <a:endParaRPr lang="en-GB" sz="1200" dirty="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15:29:18.4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1208 24575,'-3'-24'0,"2"22"0,1 0 0,-1 0 0,1 0 0,-1 0 0,1 0 0,0 0 0,0 0 0,0 0 0,0 0 0,0 0 0,1 0 0,-1 1 0,0-1 0,1 0 0,0 0 0,-1 0 0,1 0 0,0 1 0,0-1 0,0 0 0,0 0 0,0 1 0,0-1 0,2-1 0,3-2 0,0 0 0,0 1 0,0-1 0,1 1 0,-1 1 0,1-1 0,0 1 0,0 0 0,0 1 0,1 0 0,-1 0 0,15-2 0,13 0 0,51 0 0,-61 4 0,61 0 0,1 4 0,112 20 0,-125-16 0,1-3 0,75-5 0,74 5 0,-97 14 0,-84-10 0,74 4 0,-74-12 0,17 0 0,0 3 0,76 14 0,-109-12 0,1-1 0,0-1 0,0-2 0,30-1 0,-52-1 0,0 0 0,-1 0 0,1-1 0,0 0 0,0 0 0,0 0 0,-1-1 0,1 0 0,-1 0 0,1-1 0,-1 1 0,0-1 0,0 0 0,0-1 0,0 1 0,-1-1 0,1 0 0,-1 0 0,0 0 0,0-1 0,0 1 0,-1-1 0,0 0 0,0 0 0,0 0 0,2-6 0,1-8 0,-1-1 0,0 1 0,-2-1 0,0 0 0,-1-28 0,-7-108 0,1 61 0,2-535 0,2 618-273,1 0 0,0 0 0,0 0 0,4-13 0,4-2-6553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15:29:25.6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16 207 24575,'-8'-39'0,"6"34"0,1 0 0,0 0 0,0 0 0,0 0 0,0 0 0,1-8 0,0 11 0,0 0 0,1 1 0,-1-1 0,0 1 0,1-1 0,0 1 0,-1-1 0,1 1 0,0-1 0,0 1 0,0 0 0,0-1 0,0 1 0,0 0 0,0 0 0,0 0 0,1 0 0,-1 0 0,0 0 0,1 0 0,-1 0 0,1 0 0,-1 1 0,1-1 0,1 0 0,19-4 0,0 0 0,0 1 0,1 2 0,-1 0 0,1 1 0,-1 2 0,31 3 0,13 0 0,1480 0 0,-821-7 0,-44 3 0,-651-2 0,1-1 0,51-12 0,21-2 0,9-5 0,-79 14 0,-1 2 0,38-3 0,49 7-1365,-84 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15:29:33.5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2127 24575,'-2'-16'0,"4"2"0,23 7 0,12 3 0,0 2 0,0 1 0,0 2 0,0 1 0,0 3 0,63 14 0,-43-9 0,0-3 0,0-2 0,0-3 0,71-6 0,-8 1 0,781 3 0,-891 1 0,0-2 0,0 1 0,1-2 0,-1 1 0,0-1 0,0-1 0,-1 0 0,1 0 0,0-1 0,-1 0 0,0-1 0,0 0 0,0 0 0,-1-1 0,0 0 0,0 0 0,0-1 0,-1 0 0,0 0 0,0-1 0,0 0 0,-1-1 0,-1 1 0,0-1 0,0 0 0,0 0 0,4-14 0,3-8 0,-1-2 0,-2 1 0,-1-1 0,-2-1 0,4-55 0,-10-174 0,-3 119 0,3-1129-1365,0 1238-5461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15:30:23.0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3028 24575,'0'-3'0,"0"0"0,0 0 0,0 0 0,1 1 0,-1-1 0,1 0 0,0 0 0,0 0 0,0 0 0,0 0 0,1 1 0,-1-1 0,1 1 0,0-1 0,-1 1 0,1 0 0,0-1 0,0 1 0,1 0 0,2-2 0,0 0 0,1 1 0,0 0 0,0 0 0,0 0 0,0 1 0,0 0 0,1 0 0,12-1 0,1 1 0,0 0 0,0 2 0,0 0 0,0 2 0,27 4 0,55 11 0,173 6 0,108-23 0,-154-3 0,428 3 0,-650 0 0,1 0 0,-1-1 0,0 0 0,0 0 0,-1 0 0,1-1 0,0 0 0,0 0 0,-1-1 0,1 0 0,-1 0 0,0 0 0,8-6 0,-6 2 0,-1 0 0,0 0 0,0-1 0,-1 1 0,0-2 0,0 1 0,-1-1 0,8-16 0,4-9 0,-2-2 0,-1 1 0,16-74 0,-15 44 0,-7 36 0,-2-1 0,5-49 0,-13-102 0,5-46 0,1 200 0,1 1 0,2 1 0,0-1 0,13-25 0,11-40 0,-17 34 0,-1-1 0,-4 1 0,-1-2 0,-1-79 0,-10-1052 0,5 1160 18,1 0 1,11-49-1,-1 15-1438,-8 29-5406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15:30:35.5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249 1 24575,'-8'42'0,"0"-18"0,1 0 0,2 1 0,0 0 0,1 0 0,1 27 0,0-18 0,-1 0 0,-9 33 0,4-24 0,2-1 0,-5 87 0,15 91 0,0-78 0,-4-108 0,-1 0 0,-2 0 0,-15 62 0,12-54 0,1 0 0,3 0 0,1 1 0,4 50 0,-4 76 0,-16-67 0,11-75 0,2 0 0,-3 32 0,-12 91 0,11-102 0,-4 74 0,11-94 0,-2 1 0,-10 42 0,7-40 0,-6 55 0,10 297 0,6-197 0,-1-154 0,1-1 0,2 1 0,1-1 0,19 55 0,8 43 0,-21-61 0,40 182 0,-43-209 0,-2 0 0,-2 1 0,-1 70 0,-1-13 0,3-56-1365,2-8-5461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15:31:25.3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15:29:25.6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49 240 24575,'-8'-39'0,"6"34"0,1 0 0,0 0 0,0 0 0,0 0 0,0 0 0,1-8 0,0 11 0,0 0 0,1 1 0,-1-1 0,0 1 0,1-1 0,0 1 0,-1-1 0,1 1 0,0-1 0,0 1 0,0 0 0,0-1 0,0 1 0,0 0 0,0 0 0,0 0 0,1 0 0,-1 0 0,0 0 0,1 0 0,-1 0 0,1 0 0,-1 1 0,1-1 0,1 0 0,19-4 0,0 0 0,0 1 0,1 2 0,-1 0 0,1 1 0,-1 2 0,31 3 0,13 0 0,1480 0 0,-821-7 0,-44 3 0,-651-2 0,1-1 0,51-12 0,21-2 0,9-5 0,-79 14 0,-1 2 0,38-3 0,49 7-1365,-84 3-5461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15:29:25.6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49 240 24575,'-8'-39'0,"6"34"0,1 0 0,0 0 0,0 0 0,0 0 0,0 0 0,1-8 0,0 11 0,0 0 0,1 1 0,-1-1 0,0 1 0,1-1 0,0 1 0,-1-1 0,1 1 0,0-1 0,0 1 0,0 0 0,0-1 0,0 1 0,0 0 0,0 0 0,0 0 0,1 0 0,-1 0 0,0 0 0,1 0 0,-1 0 0,1 0 0,-1 1 0,1-1 0,1 0 0,19-4 0,0 0 0,0 1 0,1 2 0,-1 0 0,1 1 0,-1 2 0,31 3 0,13 0 0,1480 0 0,-821-7 0,-44 3 0,-651-2 0,1-1 0,51-12 0,21-2 0,9-5 0,-79 14 0,-1 2 0,38-3 0,49 7-1365,-84 3-5461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15:33:40.1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160 121 24575,'-2'0'0,"1"0"0,-1 0 0,1-1 0,-1 1 0,1-1 0,-1 0 0,1 1 0,0-1 0,-1 0 0,1 0 0,0 0 0,0 0 0,-1 0 0,1 0 0,0 0 0,0 0 0,0 0 0,0 0 0,1-1 0,-1 1 0,0 0 0,0-1 0,1 1 0,-1-1 0,1 1 0,-1-1 0,1 1 0,0-1 0,-1 1 0,1-1 0,0 1 0,0-1 0,0-2 0,0 0 0,0 1 0,0 0 0,0-1 0,0 1 0,1-1 0,-1 1 0,1 0 0,0-1 0,0 1 0,0 0 0,0 0 0,1 0 0,-1 0 0,5-6 0,-3 6 0,1 0 0,-1 1 0,1-1 0,0 1 0,0 0 0,0 0 0,0 0 0,1 0 0,-1 1 0,0 0 0,1 0 0,-1 0 0,1 0 0,-1 1 0,1-1 0,-1 1 0,6 1 0,10 1 0,1 0 0,31 9 0,-8-1 0,-1 0 0,0 1 0,-1 3 0,59 27 0,-12-5 0,-41-16 0,-28-11 0,-1-1 0,2-1 0,-1-1 0,1 0 0,0-2 0,29 3 0,377-6 0,-197-4 0,-205 2 0,0-2 0,-1 0 0,34-10 0,-29 6 0,55-6 0,-65 11 0,-3 1 0,0 0 0,-1 0 0,1 2 0,0 0 0,20 4 0,-32-4 0,0 0 0,0 0 0,-1 1 0,1-1 0,0 1 0,-1 0 0,1 0 0,-1 0 0,0 1 0,0-1 0,0 1 0,0-1 0,0 1 0,0 0 0,-1 0 0,0 1 0,1-1 0,-1 0 0,0 1 0,-1-1 0,1 1 0,0 0 0,-1 0 0,0-1 0,0 1 0,0 5 0,1 1 0,-1 0 0,-1 0 0,1 1 0,-2-1 0,1 0 0,-2 0 0,-4 19 0,-27 69 0,23-73 0,1 0 0,-10 42 0,14-5 0,5-47 0,-1-1 0,-1 1 0,0-1 0,-8 29 0,9-40 0,0 1 0,-1-1 0,0 1 0,0-1 0,0 0 0,0 1 0,0-1 0,-1 0 0,1 0 0,-1-1 0,0 1 0,0-1 0,0 1 0,0-1 0,0 0 0,-1 0 0,1 0 0,-1 0 0,1-1 0,-1 0 0,0 1 0,1-1 0,-6 0 0,-8 0 0,1 0 0,-1-1 0,1-1 0,-1-1 0,1 0 0,0-1 0,-29-10 0,-41-6 0,-28 10 0,-176 9 0,119 3 0,137-1 0,1 2 0,-60 14 0,6-1 0,-6 0 0,45-8 0,-97 8 0,-304-19-1365,413 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 anchor="ctr" anchorCtr="0"/>
          <a:lstStyle>
            <a:lvl1pPr algn="l">
              <a:defRPr sz="12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 anchor="ctr" anchorCtr="0"/>
          <a:lstStyle>
            <a:lvl1pPr algn="r">
              <a:defRPr sz="1200" b="0" i="0">
                <a:latin typeface="Nunito Sans" pitchFamily="2" charset="0"/>
              </a:defRPr>
            </a:lvl1pPr>
          </a:lstStyle>
          <a:p>
            <a:fld id="{3BEE73F2-55BE-4DED-BD00-A7CC6FAF8851}" type="datetimeFigureOut">
              <a:rPr lang="en-GB" smtClean="0"/>
              <a:pPr/>
              <a:t>23/11/2023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2713" y="501650"/>
            <a:ext cx="4198937" cy="236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4592" y="2941202"/>
            <a:ext cx="6414880" cy="6779904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ctr" anchorCtr="0"/>
          <a:lstStyle>
            <a:lvl1pPr algn="l">
              <a:defRPr sz="12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ctr" anchorCtr="0"/>
          <a:lstStyle>
            <a:lvl1pPr algn="r">
              <a:defRPr sz="1200" b="0" i="0">
                <a:latin typeface="Nunito Sans" pitchFamily="2" charset="0"/>
              </a:defRPr>
            </a:lvl1pPr>
          </a:lstStyle>
          <a:p>
            <a:fld id="{53DFBC5D-9444-4997-B900-DD869E0474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36195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541338" indent="-171450" algn="l" defTabSz="914400" rtl="0" eaLnBrk="1" latinLnBrk="0" hangingPunct="1">
      <a:spcAft>
        <a:spcPts val="600"/>
      </a:spcAft>
      <a:buFont typeface="Nunito Sans" pitchFamily="2" charset="0"/>
      <a:buChar char="‐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Double subtract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6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Subtract 2, multiply by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5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675" y="2204712"/>
            <a:ext cx="8999538" cy="31771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836712"/>
            <a:ext cx="9000000" cy="1152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1664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703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7924" y="2132704"/>
            <a:ext cx="8496945" cy="32491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09" y="764704"/>
            <a:ext cx="8497381" cy="1152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79394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>
              <a:latin typeface="Nunito Sans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304F0-9162-51A3-CC6F-D6EF4C1AD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39EF53F-B5F5-F548-BF1B-FD5A0C6E0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6389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B81007-5E97-6C58-4956-B1B3D30C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0160E-C9E2-0F71-CE79-87196F8757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E9626D-22B0-E852-52DD-56C47A24C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8288" y="5423552"/>
            <a:ext cx="3236755" cy="11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1138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6239F26-2119-D974-4CDE-C6CCF8AED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2C85DA6-BB0A-2647-6CD5-2E04C7E323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08486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858200-7CF9-3B88-F69B-3AD4CCCB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DC0996C-1974-89C5-4AB1-0290CC3EE2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2EC150C-A6E9-E140-1124-FE571AF4D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532" y="5391452"/>
            <a:ext cx="3265254" cy="11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11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76875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196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AA88CA-082C-9ED3-7568-B5F356406D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9536" y="2276720"/>
            <a:ext cx="8352928" cy="2952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908720"/>
            <a:ext cx="835292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8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65" r:id="rId2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38966C-3564-C75C-1B4E-5EE58A22C1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20" y="2276720"/>
            <a:ext cx="8640960" cy="2952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908720"/>
            <a:ext cx="864096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chemeClr val="accent1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chemeClr val="accent1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1818C-D680-C444-230B-27393917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B42944-3138-81E7-9991-D3A6FE13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02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5.xml"/><Relationship Id="rId18" Type="http://schemas.openxmlformats.org/officeDocument/2006/relationships/image" Target="../media/image37.png"/><Relationship Id="rId3" Type="http://schemas.openxmlformats.org/officeDocument/2006/relationships/customXml" Target="../ink/ink1.xml"/><Relationship Id="rId21" Type="http://schemas.openxmlformats.org/officeDocument/2006/relationships/image" Target="../media/image35.pn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" Type="http://schemas.openxmlformats.org/officeDocument/2006/relationships/image" Target="../media/image26.png"/><Relationship Id="rId16" Type="http://schemas.openxmlformats.org/officeDocument/2006/relationships/image" Target="../media/image34.png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customXml" Target="../ink/ink4.xml"/><Relationship Id="rId15" Type="http://schemas.openxmlformats.org/officeDocument/2006/relationships/customXml" Target="../ink/ink6.xml"/><Relationship Id="rId10" Type="http://schemas.openxmlformats.org/officeDocument/2006/relationships/image" Target="../media/image31.png"/><Relationship Id="rId19" Type="http://schemas.openxmlformats.org/officeDocument/2006/relationships/customXml" Target="../ink/ink8.xml"/><Relationship Id="rId9" Type="http://schemas.openxmlformats.org/officeDocument/2006/relationships/customXml" Target="../ink/ink3.xml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6A578E-F9C0-08E5-4FF7-F369D6C8F925}"/>
              </a:ext>
            </a:extLst>
          </p:cNvPr>
          <p:cNvSpPr/>
          <p:nvPr/>
        </p:nvSpPr>
        <p:spPr>
          <a:xfrm>
            <a:off x="2762761" y="1052608"/>
            <a:ext cx="3600400" cy="3524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A925B-DBA8-547B-088D-4110F98B6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11" y="902919"/>
            <a:ext cx="3864273" cy="386427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15480" y="4790291"/>
            <a:ext cx="8999538" cy="58487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GB" sz="1800" b="1" dirty="0"/>
              <a:t>The machine is doing two calculations to each number. </a:t>
            </a:r>
          </a:p>
          <a:p>
            <a:pPr marL="0" indent="0" algn="ctr">
              <a:buNone/>
            </a:pPr>
            <a:r>
              <a:rPr lang="en-GB" sz="1800" b="1" dirty="0"/>
              <a:t>Which two calculations does the machine make to change each number?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972B87-598C-39D8-1BAB-A0645F743E20}"/>
              </a:ext>
            </a:extLst>
          </p:cNvPr>
          <p:cNvSpPr txBox="1"/>
          <p:nvPr/>
        </p:nvSpPr>
        <p:spPr>
          <a:xfrm>
            <a:off x="1470630" y="1229463"/>
            <a:ext cx="39946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  <a:p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2800" b="1" dirty="0">
                <a:solidFill>
                  <a:schemeClr val="accent3"/>
                </a:solidFill>
              </a:rPr>
              <a:t>4</a:t>
            </a:r>
          </a:p>
          <a:p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2800" b="1" dirty="0">
                <a:solidFill>
                  <a:schemeClr val="accent6"/>
                </a:solidFill>
              </a:rPr>
              <a:t>5</a:t>
            </a:r>
          </a:p>
          <a:p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2800" b="1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D1D15CC-57EB-8804-1A17-09788BB0A551}"/>
              </a:ext>
            </a:extLst>
          </p:cNvPr>
          <p:cNvSpPr/>
          <p:nvPr/>
        </p:nvSpPr>
        <p:spPr>
          <a:xfrm>
            <a:off x="1996360" y="1347742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ADAD28F-2493-D40B-D8F9-259C0BD8BE31}"/>
              </a:ext>
            </a:extLst>
          </p:cNvPr>
          <p:cNvSpPr/>
          <p:nvPr/>
        </p:nvSpPr>
        <p:spPr>
          <a:xfrm>
            <a:off x="1996360" y="2224322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5B44226-083F-9830-39F7-9343681BC70F}"/>
              </a:ext>
            </a:extLst>
          </p:cNvPr>
          <p:cNvSpPr/>
          <p:nvPr/>
        </p:nvSpPr>
        <p:spPr>
          <a:xfrm>
            <a:off x="2004849" y="3063709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BDBDBC3-5E95-2D4A-2F93-3388DE2FD857}"/>
              </a:ext>
            </a:extLst>
          </p:cNvPr>
          <p:cNvSpPr/>
          <p:nvPr/>
        </p:nvSpPr>
        <p:spPr>
          <a:xfrm>
            <a:off x="1993447" y="3907910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EA7E4EE-60C1-B712-F706-8197E2698F6A}"/>
              </a:ext>
            </a:extLst>
          </p:cNvPr>
          <p:cNvSpPr txBox="1">
            <a:spLocks/>
          </p:cNvSpPr>
          <p:nvPr/>
        </p:nvSpPr>
        <p:spPr>
          <a:xfrm>
            <a:off x="1504849" y="-99392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MACHINE MALFUNCTION! – KS1</a:t>
            </a:r>
          </a:p>
        </p:txBody>
      </p:sp>
      <p:pic>
        <p:nvPicPr>
          <p:cNvPr id="24" name="Content Placeholder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A6F207E-7921-9E0D-A6A1-2AE62017E4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>
          <a:xfrm>
            <a:off x="9950402" y="4307411"/>
            <a:ext cx="1969473" cy="25505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0B2700-0252-FEAA-0BE4-534909493B04}"/>
              </a:ext>
            </a:extLst>
          </p:cNvPr>
          <p:cNvSpPr txBox="1"/>
          <p:nvPr/>
        </p:nvSpPr>
        <p:spPr>
          <a:xfrm>
            <a:off x="7124983" y="1222383"/>
            <a:ext cx="61427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</a:p>
          <a:p>
            <a:pPr algn="ct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2800" b="1" dirty="0">
                <a:solidFill>
                  <a:schemeClr val="accent3"/>
                </a:solidFill>
              </a:rPr>
              <a:t>7</a:t>
            </a:r>
          </a:p>
          <a:p>
            <a:pPr algn="ct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2800" b="1" dirty="0">
                <a:solidFill>
                  <a:schemeClr val="accent6"/>
                </a:solidFill>
              </a:rPr>
              <a:t>9</a:t>
            </a:r>
          </a:p>
          <a:p>
            <a:pPr algn="ct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D4DCBDE-D1B6-90DF-AECC-BDA5519FCD63}"/>
              </a:ext>
            </a:extLst>
          </p:cNvPr>
          <p:cNvSpPr/>
          <p:nvPr/>
        </p:nvSpPr>
        <p:spPr>
          <a:xfrm>
            <a:off x="6384032" y="1303197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7B35054-8B63-13F9-0200-5FB2B9436CFA}"/>
              </a:ext>
            </a:extLst>
          </p:cNvPr>
          <p:cNvSpPr/>
          <p:nvPr/>
        </p:nvSpPr>
        <p:spPr>
          <a:xfrm>
            <a:off x="6384032" y="2179777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767E15B-FA50-BFA3-6557-628CAB4F1AFB}"/>
              </a:ext>
            </a:extLst>
          </p:cNvPr>
          <p:cNvSpPr/>
          <p:nvPr/>
        </p:nvSpPr>
        <p:spPr>
          <a:xfrm>
            <a:off x="6385935" y="3019164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C309800-D21D-D01C-56B8-8B9C35335A8F}"/>
              </a:ext>
            </a:extLst>
          </p:cNvPr>
          <p:cNvSpPr/>
          <p:nvPr/>
        </p:nvSpPr>
        <p:spPr>
          <a:xfrm>
            <a:off x="6374533" y="3863365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0432D4-FC5C-2445-B40A-1608C7EC2F2C}"/>
              </a:ext>
            </a:extLst>
          </p:cNvPr>
          <p:cNvSpPr txBox="1"/>
          <p:nvPr/>
        </p:nvSpPr>
        <p:spPr>
          <a:xfrm>
            <a:off x="8060103" y="1721815"/>
            <a:ext cx="24733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b="1" dirty="0"/>
              <a:t>Instead of wrapping up the numbers in festive paper, the machine has changed each number. </a:t>
            </a:r>
          </a:p>
          <a:p>
            <a:pPr marL="0" indent="0" algn="ctr">
              <a:buNone/>
            </a:pPr>
            <a:r>
              <a:rPr lang="en-GB" sz="1800" b="1" dirty="0"/>
              <a:t>3 has become 5. </a:t>
            </a:r>
          </a:p>
          <a:p>
            <a:pPr marL="0" indent="0" algn="ctr">
              <a:buNone/>
            </a:pPr>
            <a:r>
              <a:rPr lang="en-GB" sz="1800" b="1" dirty="0"/>
              <a:t>6 has become 11.</a:t>
            </a:r>
          </a:p>
        </p:txBody>
      </p:sp>
    </p:spTree>
    <p:extLst>
      <p:ext uri="{BB962C8B-B14F-4D97-AF65-F5344CB8AC3E}">
        <p14:creationId xmlns:p14="http://schemas.microsoft.com/office/powerpoint/2010/main" val="18563256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A1138B3-5C70-3177-1036-058E10CBD9AB}"/>
              </a:ext>
            </a:extLst>
          </p:cNvPr>
          <p:cNvGrpSpPr/>
          <p:nvPr/>
        </p:nvGrpSpPr>
        <p:grpSpPr>
          <a:xfrm>
            <a:off x="6359834" y="1290376"/>
            <a:ext cx="4715068" cy="3470151"/>
            <a:chOff x="6401587" y="1457390"/>
            <a:chExt cx="4715068" cy="3470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3BBEAB-E2FC-C457-9448-D4956B3BB468}"/>
                </a:ext>
              </a:extLst>
            </p:cNvPr>
            <p:cNvSpPr txBox="1"/>
            <p:nvPr/>
          </p:nvSpPr>
          <p:spPr>
            <a:xfrm>
              <a:off x="6401587" y="2372996"/>
              <a:ext cx="4715068" cy="25545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Sans"/>
                  <a:ea typeface="+mn-ea"/>
                  <a:cs typeface="+mn-cs"/>
                </a:rPr>
                <a:t>There are 8 possible combinations.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600" dirty="0">
                <a:solidFill>
                  <a:srgbClr val="000000"/>
                </a:solidFill>
                <a:latin typeface="Nunito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Sans"/>
                  <a:ea typeface="+mn-ea"/>
                  <a:cs typeface="+mn-cs"/>
                </a:rPr>
                <a:t>1, 3</a:t>
              </a:r>
              <a:r>
                <a:rPr lang="en-GB" sz="1600" dirty="0">
                  <a:solidFill>
                    <a:srgbClr val="000000"/>
                  </a:solidFill>
                  <a:latin typeface="Nunito Sans"/>
                </a:rPr>
                <a:t>, 19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Sans"/>
                  <a:ea typeface="+mn-ea"/>
                  <a:cs typeface="+mn-cs"/>
                </a:rPr>
                <a:t>1, 5, 17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srgbClr val="000000"/>
                  </a:solidFill>
                  <a:latin typeface="Nunito Sans"/>
                </a:rPr>
                <a:t>1, 7, 15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Sans"/>
                  <a:ea typeface="+mn-ea"/>
                  <a:cs typeface="+mn-cs"/>
                </a:rPr>
                <a:t>1, 9, 13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srgbClr val="000000"/>
                  </a:solidFill>
                  <a:latin typeface="Nunito Sans"/>
                </a:rPr>
                <a:t>3, 5, 15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Sans"/>
                  <a:ea typeface="+mn-ea"/>
                  <a:cs typeface="+mn-cs"/>
                </a:rPr>
                <a:t>3, 7, 13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srgbClr val="000000"/>
                  </a:solidFill>
                  <a:latin typeface="Nunito Sans"/>
                </a:rPr>
                <a:t>3, 9, 11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Sans"/>
                  <a:ea typeface="+mn-ea"/>
                  <a:cs typeface="+mn-cs"/>
                </a:rPr>
                <a:t>5, 7, 11</a:t>
              </a: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BA3A2C40-C2CB-48B6-30FB-12F853DFA673}"/>
                </a:ext>
              </a:extLst>
            </p:cNvPr>
            <p:cNvSpPr txBox="1">
              <a:spLocks/>
            </p:cNvSpPr>
            <p:nvPr/>
          </p:nvSpPr>
          <p:spPr>
            <a:xfrm>
              <a:off x="7545863" y="1457390"/>
              <a:ext cx="2423836" cy="1152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en-GB" sz="3200" b="1" i="0" kern="1200" cap="all" baseline="0" smtClean="0">
                  <a:solidFill>
                    <a:schemeClr val="tx2"/>
                  </a:solidFill>
                  <a:latin typeface="Nunito Sans" pitchFamily="2" charset="0"/>
                  <a:ea typeface="Nunito Sans" pitchFamily="2" charset="0"/>
                  <a:cs typeface="Nunito Sans" pitchFamily="2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all" spc="0" normalizeH="0" baseline="0" noProof="0" dirty="0">
                  <a:ln>
                    <a:noFill/>
                  </a:ln>
                  <a:solidFill>
                    <a:srgbClr val="034E69"/>
                  </a:solidFill>
                  <a:effectLst/>
                  <a:uLnTx/>
                  <a:uFillTx/>
                  <a:latin typeface="Nunito Sans" pitchFamily="2" charset="0"/>
                </a:rPr>
                <a:t>Penguin parcels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9EA0A52B-EC82-6F49-DE6B-2780D8DBC758}"/>
              </a:ext>
            </a:extLst>
          </p:cNvPr>
          <p:cNvSpPr txBox="1">
            <a:spLocks/>
          </p:cNvSpPr>
          <p:nvPr/>
        </p:nvSpPr>
        <p:spPr>
          <a:xfrm>
            <a:off x="645701" y="1600207"/>
            <a:ext cx="4298171" cy="52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srgbClr val="034E69"/>
                </a:solidFill>
                <a:effectLst/>
                <a:uLnTx/>
                <a:uFillTx/>
                <a:latin typeface="Nunito Sans" pitchFamily="2" charset="0"/>
              </a:rPr>
              <a:t>Polar Posties problem 1 and 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26FA62E-B926-C421-B9F7-92A9C78E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87016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FESTIVE FIVE 2023 - EXAMPLE SOLUTIONS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EB2CF-2896-534C-C998-FDB744A0EF65}"/>
              </a:ext>
            </a:extLst>
          </p:cNvPr>
          <p:cNvSpPr txBox="1"/>
          <p:nvPr/>
        </p:nvSpPr>
        <p:spPr>
          <a:xfrm>
            <a:off x="757838" y="2143410"/>
            <a:ext cx="2484862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Solutions could include: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A1DB7C2-C273-3A95-C038-561F07E44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602881"/>
              </p:ext>
            </p:extLst>
          </p:nvPr>
        </p:nvGraphicFramePr>
        <p:xfrm>
          <a:off x="828000" y="2636912"/>
          <a:ext cx="2012589" cy="1331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863">
                  <a:extLst>
                    <a:ext uri="{9D8B030D-6E8A-4147-A177-3AD203B41FA5}">
                      <a16:colId xmlns:a16="http://schemas.microsoft.com/office/drawing/2014/main" val="3572299229"/>
                    </a:ext>
                  </a:extLst>
                </a:gridCol>
                <a:gridCol w="670863">
                  <a:extLst>
                    <a:ext uri="{9D8B030D-6E8A-4147-A177-3AD203B41FA5}">
                      <a16:colId xmlns:a16="http://schemas.microsoft.com/office/drawing/2014/main" val="4091172975"/>
                    </a:ext>
                  </a:extLst>
                </a:gridCol>
                <a:gridCol w="670863">
                  <a:extLst>
                    <a:ext uri="{9D8B030D-6E8A-4147-A177-3AD203B41FA5}">
                      <a16:colId xmlns:a16="http://schemas.microsoft.com/office/drawing/2014/main" val="303462629"/>
                    </a:ext>
                  </a:extLst>
                </a:gridCol>
              </a:tblGrid>
              <a:tr h="44384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957309"/>
                  </a:ext>
                </a:extLst>
              </a:tr>
              <a:tr h="44384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980030"/>
                  </a:ext>
                </a:extLst>
              </a:tr>
              <a:tr h="44384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80861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5A022D-DD87-2EBD-AA59-FBA3C8127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532179"/>
              </p:ext>
            </p:extLst>
          </p:nvPr>
        </p:nvGraphicFramePr>
        <p:xfrm>
          <a:off x="3242700" y="2636912"/>
          <a:ext cx="2012589" cy="1331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863">
                  <a:extLst>
                    <a:ext uri="{9D8B030D-6E8A-4147-A177-3AD203B41FA5}">
                      <a16:colId xmlns:a16="http://schemas.microsoft.com/office/drawing/2014/main" val="3572299229"/>
                    </a:ext>
                  </a:extLst>
                </a:gridCol>
                <a:gridCol w="670863">
                  <a:extLst>
                    <a:ext uri="{9D8B030D-6E8A-4147-A177-3AD203B41FA5}">
                      <a16:colId xmlns:a16="http://schemas.microsoft.com/office/drawing/2014/main" val="4091172975"/>
                    </a:ext>
                  </a:extLst>
                </a:gridCol>
                <a:gridCol w="670863">
                  <a:extLst>
                    <a:ext uri="{9D8B030D-6E8A-4147-A177-3AD203B41FA5}">
                      <a16:colId xmlns:a16="http://schemas.microsoft.com/office/drawing/2014/main" val="303462629"/>
                    </a:ext>
                  </a:extLst>
                </a:gridCol>
              </a:tblGrid>
              <a:tr h="44384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957309"/>
                  </a:ext>
                </a:extLst>
              </a:tr>
              <a:tr h="44384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980030"/>
                  </a:ext>
                </a:extLst>
              </a:tr>
              <a:tr h="44384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808615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35B85EAE-83ED-0AE7-98C2-4B09FC943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18140"/>
              </p:ext>
            </p:extLst>
          </p:nvPr>
        </p:nvGraphicFramePr>
        <p:xfrm>
          <a:off x="828000" y="4376037"/>
          <a:ext cx="2012589" cy="1331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863">
                  <a:extLst>
                    <a:ext uri="{9D8B030D-6E8A-4147-A177-3AD203B41FA5}">
                      <a16:colId xmlns:a16="http://schemas.microsoft.com/office/drawing/2014/main" val="3572299229"/>
                    </a:ext>
                  </a:extLst>
                </a:gridCol>
                <a:gridCol w="670863">
                  <a:extLst>
                    <a:ext uri="{9D8B030D-6E8A-4147-A177-3AD203B41FA5}">
                      <a16:colId xmlns:a16="http://schemas.microsoft.com/office/drawing/2014/main" val="4091172975"/>
                    </a:ext>
                  </a:extLst>
                </a:gridCol>
                <a:gridCol w="670863">
                  <a:extLst>
                    <a:ext uri="{9D8B030D-6E8A-4147-A177-3AD203B41FA5}">
                      <a16:colId xmlns:a16="http://schemas.microsoft.com/office/drawing/2014/main" val="303462629"/>
                    </a:ext>
                  </a:extLst>
                </a:gridCol>
              </a:tblGrid>
              <a:tr h="44384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957309"/>
                  </a:ext>
                </a:extLst>
              </a:tr>
              <a:tr h="44384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980030"/>
                  </a:ext>
                </a:extLst>
              </a:tr>
              <a:tr h="44384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80861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A31422-BFA8-F11E-E4C1-7DBEC390F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341525"/>
              </p:ext>
            </p:extLst>
          </p:nvPr>
        </p:nvGraphicFramePr>
        <p:xfrm>
          <a:off x="3242700" y="4376037"/>
          <a:ext cx="2012589" cy="1331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863">
                  <a:extLst>
                    <a:ext uri="{9D8B030D-6E8A-4147-A177-3AD203B41FA5}">
                      <a16:colId xmlns:a16="http://schemas.microsoft.com/office/drawing/2014/main" val="3572299229"/>
                    </a:ext>
                  </a:extLst>
                </a:gridCol>
                <a:gridCol w="670863">
                  <a:extLst>
                    <a:ext uri="{9D8B030D-6E8A-4147-A177-3AD203B41FA5}">
                      <a16:colId xmlns:a16="http://schemas.microsoft.com/office/drawing/2014/main" val="4091172975"/>
                    </a:ext>
                  </a:extLst>
                </a:gridCol>
                <a:gridCol w="670863">
                  <a:extLst>
                    <a:ext uri="{9D8B030D-6E8A-4147-A177-3AD203B41FA5}">
                      <a16:colId xmlns:a16="http://schemas.microsoft.com/office/drawing/2014/main" val="303462629"/>
                    </a:ext>
                  </a:extLst>
                </a:gridCol>
              </a:tblGrid>
              <a:tr h="44384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957309"/>
                  </a:ext>
                </a:extLst>
              </a:tr>
              <a:tr h="44384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980030"/>
                  </a:ext>
                </a:extLst>
              </a:tr>
              <a:tr h="443842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</a:rPr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808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00456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C96B325-4D0F-1ED4-5A1F-EC0C296A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196752"/>
            <a:ext cx="1291522" cy="12182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5EE190-CA89-7CD6-BB26-D72E85C3B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196752"/>
            <a:ext cx="1291522" cy="12182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71588F-E004-DD12-BA51-145B9217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1196752"/>
            <a:ext cx="1291522" cy="12182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5C70AB-67BF-3DFE-7BD0-6D5B4C5CC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636912"/>
            <a:ext cx="1291522" cy="12182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416AE71-8B35-65B5-458A-873A6C50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636912"/>
            <a:ext cx="1291522" cy="12182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9F631FF-127C-2964-3B1D-D98B47D79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2636912"/>
            <a:ext cx="1291522" cy="12182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EBD827B-2AE5-8E02-0962-8191EAF54512}"/>
                  </a:ext>
                </a:extLst>
              </p14:cNvPr>
              <p14:cNvContentPartPr/>
              <p14:nvPr/>
            </p14:nvContentPartPr>
            <p14:xfrm>
              <a:off x="1678366" y="1083716"/>
              <a:ext cx="745920" cy="436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EBD827B-2AE5-8E02-0962-8191EAF545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9366" y="1074716"/>
                <a:ext cx="76356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A5D00C7-7C5F-2D47-1272-F8B58A6F5F99}"/>
                  </a:ext>
                </a:extLst>
              </p14:cNvPr>
              <p14:cNvContentPartPr/>
              <p14:nvPr/>
            </p14:nvContentPartPr>
            <p14:xfrm>
              <a:off x="1584827" y="2924944"/>
              <a:ext cx="1404720" cy="74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A5D00C7-7C5F-2D47-1272-F8B58A6F5F9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5827" y="2915987"/>
                <a:ext cx="1422360" cy="9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19F9740-3FC9-A175-9822-D7B214C32D2E}"/>
                  </a:ext>
                </a:extLst>
              </p14:cNvPr>
              <p14:cNvContentPartPr/>
              <p14:nvPr/>
            </p14:nvContentPartPr>
            <p14:xfrm>
              <a:off x="3219223" y="1086352"/>
              <a:ext cx="725040" cy="768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19F9740-3FC9-A175-9822-D7B214C32D2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10223" y="1077348"/>
                <a:ext cx="742680" cy="786248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A6481055-5E8F-9F0A-C0AA-03E6CC62F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565" y="1196752"/>
            <a:ext cx="1291522" cy="12182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F2795B1-73EA-0206-1269-0C367CFD720D}"/>
                  </a:ext>
                </a:extLst>
              </p14:cNvPr>
              <p14:cNvContentPartPr/>
              <p14:nvPr/>
            </p14:nvContentPartPr>
            <p14:xfrm>
              <a:off x="4721806" y="1069327"/>
              <a:ext cx="839520" cy="109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F2795B1-73EA-0206-1269-0C367CFD72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12806" y="1060324"/>
                <a:ext cx="857160" cy="1108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8218F26-1DAD-0439-9301-55F28337771A}"/>
                  </a:ext>
                </a:extLst>
              </p14:cNvPr>
              <p14:cNvContentPartPr/>
              <p14:nvPr/>
            </p14:nvContentPartPr>
            <p14:xfrm>
              <a:off x="7055326" y="1008973"/>
              <a:ext cx="89640" cy="1432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8218F26-1DAD-0439-9301-55F28337771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46362" y="999973"/>
                <a:ext cx="107209" cy="14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605DF2F-ECFA-CC58-ED2B-16F984B1365F}"/>
                  </a:ext>
                </a:extLst>
              </p14:cNvPr>
              <p14:cNvContentPartPr/>
              <p14:nvPr/>
            </p14:nvContentPartPr>
            <p14:xfrm>
              <a:off x="29206" y="2551076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605DF2F-ECFA-CC58-ED2B-16F984B1365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206" y="25420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0C60976-313B-B22E-81DC-DCE649AF572D}"/>
                  </a:ext>
                </a:extLst>
              </p14:cNvPr>
              <p14:cNvContentPartPr/>
              <p14:nvPr/>
            </p14:nvContentPartPr>
            <p14:xfrm>
              <a:off x="3264635" y="3207919"/>
              <a:ext cx="1404937" cy="76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0C60976-313B-B22E-81DC-DCE649AF572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55634" y="3198760"/>
                <a:ext cx="1422580" cy="94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C325EE7-AB9F-57FB-5483-E0740650115F}"/>
                  </a:ext>
                </a:extLst>
              </p14:cNvPr>
              <p14:cNvContentPartPr/>
              <p14:nvPr/>
            </p14:nvContentPartPr>
            <p14:xfrm>
              <a:off x="4858857" y="3524863"/>
              <a:ext cx="1404937" cy="76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C325EE7-AB9F-57FB-5483-E074065011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49856" y="3515704"/>
                <a:ext cx="1422580" cy="94151"/>
              </a:xfrm>
              <a:prstGeom prst="rect">
                <a:avLst/>
              </a:prstGeom>
            </p:spPr>
          </p:pic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8CB39C9E-F797-2887-CEE5-036BCB24E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565" y="2636912"/>
            <a:ext cx="1291522" cy="12182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917B019-F4CC-0F0B-484F-B7462E211B7C}"/>
                  </a:ext>
                </a:extLst>
              </p14:cNvPr>
              <p14:cNvContentPartPr/>
              <p14:nvPr/>
            </p14:nvContentPartPr>
            <p14:xfrm>
              <a:off x="6340085" y="2955196"/>
              <a:ext cx="723600" cy="295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917B019-F4CC-0F0B-484F-B7462E211B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31089" y="2946207"/>
                <a:ext cx="741231" cy="3128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433071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6A578E-F9C0-08E5-4FF7-F369D6C8F925}"/>
              </a:ext>
            </a:extLst>
          </p:cNvPr>
          <p:cNvSpPr/>
          <p:nvPr/>
        </p:nvSpPr>
        <p:spPr>
          <a:xfrm>
            <a:off x="2762761" y="1052608"/>
            <a:ext cx="3600400" cy="3524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A925B-DBA8-547B-088D-4110F98B6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11" y="902919"/>
            <a:ext cx="3864273" cy="386427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15480" y="4790291"/>
            <a:ext cx="8999538" cy="58487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GB" sz="1800" b="1" dirty="0"/>
              <a:t>The machine is doing two calculations to each number. </a:t>
            </a:r>
          </a:p>
          <a:p>
            <a:pPr marL="0" indent="0" algn="ctr">
              <a:buNone/>
            </a:pPr>
            <a:r>
              <a:rPr lang="en-GB" sz="1800" b="1" dirty="0"/>
              <a:t>Which two calculations does the machine make to change each number?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972B87-598C-39D8-1BAB-A0645F743E20}"/>
              </a:ext>
            </a:extLst>
          </p:cNvPr>
          <p:cNvSpPr txBox="1"/>
          <p:nvPr/>
        </p:nvSpPr>
        <p:spPr>
          <a:xfrm>
            <a:off x="1263317" y="1229463"/>
            <a:ext cx="61427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  <a:p>
            <a:pPr algn="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GB" sz="2800" b="1" dirty="0">
                <a:solidFill>
                  <a:schemeClr val="accent3"/>
                </a:solidFill>
              </a:rPr>
              <a:t>9</a:t>
            </a:r>
          </a:p>
          <a:p>
            <a:pPr algn="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GB" sz="2800" b="1" dirty="0">
                <a:solidFill>
                  <a:schemeClr val="accent6"/>
                </a:solidFill>
              </a:rPr>
              <a:t>10</a:t>
            </a:r>
          </a:p>
          <a:p>
            <a:pPr algn="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GB" sz="2800" b="1" dirty="0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D1D15CC-57EB-8804-1A17-09788BB0A551}"/>
              </a:ext>
            </a:extLst>
          </p:cNvPr>
          <p:cNvSpPr/>
          <p:nvPr/>
        </p:nvSpPr>
        <p:spPr>
          <a:xfrm>
            <a:off x="1996360" y="1347742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ADAD28F-2493-D40B-D8F9-259C0BD8BE31}"/>
              </a:ext>
            </a:extLst>
          </p:cNvPr>
          <p:cNvSpPr/>
          <p:nvPr/>
        </p:nvSpPr>
        <p:spPr>
          <a:xfrm>
            <a:off x="1996360" y="2224322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5B44226-083F-9830-39F7-9343681BC70F}"/>
              </a:ext>
            </a:extLst>
          </p:cNvPr>
          <p:cNvSpPr/>
          <p:nvPr/>
        </p:nvSpPr>
        <p:spPr>
          <a:xfrm>
            <a:off x="2004849" y="3063709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BDBDBC3-5E95-2D4A-2F93-3388DE2FD857}"/>
              </a:ext>
            </a:extLst>
          </p:cNvPr>
          <p:cNvSpPr/>
          <p:nvPr/>
        </p:nvSpPr>
        <p:spPr>
          <a:xfrm>
            <a:off x="1993447" y="3907910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EA7E4EE-60C1-B712-F706-8197E2698F6A}"/>
              </a:ext>
            </a:extLst>
          </p:cNvPr>
          <p:cNvSpPr txBox="1">
            <a:spLocks/>
          </p:cNvSpPr>
          <p:nvPr/>
        </p:nvSpPr>
        <p:spPr>
          <a:xfrm>
            <a:off x="1504849" y="-99392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MACHINE MALFUNCTION! – KS2</a:t>
            </a:r>
          </a:p>
        </p:txBody>
      </p:sp>
      <p:pic>
        <p:nvPicPr>
          <p:cNvPr id="24" name="Content Placeholder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A6F207E-7921-9E0D-A6A1-2AE62017E4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>
          <a:xfrm>
            <a:off x="9950402" y="4307411"/>
            <a:ext cx="1969473" cy="25505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0B2700-0252-FEAA-0BE4-534909493B04}"/>
              </a:ext>
            </a:extLst>
          </p:cNvPr>
          <p:cNvSpPr txBox="1"/>
          <p:nvPr/>
        </p:nvSpPr>
        <p:spPr>
          <a:xfrm>
            <a:off x="7191310" y="1229463"/>
            <a:ext cx="61427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35</a:t>
            </a:r>
            <a:endParaRPr lang="en-GB" sz="2800" b="1" dirty="0">
              <a:solidFill>
                <a:schemeClr val="accent3"/>
              </a:solidFill>
            </a:endParaRPr>
          </a:p>
          <a:p>
            <a:pPr algn="ct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2800" b="1" dirty="0">
                <a:solidFill>
                  <a:schemeClr val="accent3"/>
                </a:solidFill>
              </a:rPr>
              <a:t>49</a:t>
            </a:r>
          </a:p>
          <a:p>
            <a:pPr algn="ctr"/>
            <a:endParaRPr lang="en-GB" sz="2800" b="1" dirty="0">
              <a:solidFill>
                <a:schemeClr val="accent6"/>
              </a:solidFill>
            </a:endParaRPr>
          </a:p>
          <a:p>
            <a:pPr algn="ctr"/>
            <a:r>
              <a:rPr lang="en-GB" sz="2800" b="1" dirty="0">
                <a:solidFill>
                  <a:schemeClr val="accent6"/>
                </a:solidFill>
              </a:rPr>
              <a:t>56</a:t>
            </a:r>
          </a:p>
          <a:p>
            <a:pPr algn="ctr"/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2800" b="1" dirty="0">
                <a:solidFill>
                  <a:schemeClr val="accent1"/>
                </a:solidFill>
              </a:rPr>
              <a:t>63</a:t>
            </a:r>
          </a:p>
          <a:p>
            <a:pPr algn="ctr"/>
            <a:endParaRPr lang="en-GB" sz="2800" b="1" dirty="0">
              <a:solidFill>
                <a:schemeClr val="accent1"/>
              </a:solidFill>
            </a:endParaRPr>
          </a:p>
          <a:p>
            <a:pPr algn="ctr"/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D4DCBDE-D1B6-90DF-AECC-BDA5519FCD63}"/>
              </a:ext>
            </a:extLst>
          </p:cNvPr>
          <p:cNvSpPr/>
          <p:nvPr/>
        </p:nvSpPr>
        <p:spPr>
          <a:xfrm>
            <a:off x="6377446" y="1303197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7B35054-8B63-13F9-0200-5FB2B9436CFA}"/>
              </a:ext>
            </a:extLst>
          </p:cNvPr>
          <p:cNvSpPr/>
          <p:nvPr/>
        </p:nvSpPr>
        <p:spPr>
          <a:xfrm>
            <a:off x="6377446" y="2179777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767E15B-FA50-BFA3-6557-628CAB4F1AFB}"/>
              </a:ext>
            </a:extLst>
          </p:cNvPr>
          <p:cNvSpPr/>
          <p:nvPr/>
        </p:nvSpPr>
        <p:spPr>
          <a:xfrm>
            <a:off x="6385935" y="3019164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C309800-D21D-D01C-56B8-8B9C35335A8F}"/>
              </a:ext>
            </a:extLst>
          </p:cNvPr>
          <p:cNvSpPr/>
          <p:nvPr/>
        </p:nvSpPr>
        <p:spPr>
          <a:xfrm>
            <a:off x="6374533" y="3863365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0432D4-FC5C-2445-B40A-1608C7EC2F2C}"/>
              </a:ext>
            </a:extLst>
          </p:cNvPr>
          <p:cNvSpPr txBox="1"/>
          <p:nvPr/>
        </p:nvSpPr>
        <p:spPr>
          <a:xfrm>
            <a:off x="8060103" y="1721815"/>
            <a:ext cx="24733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b="1" dirty="0"/>
              <a:t>Instead of wrapping up the numbers in festive paper, the machine has changed each number. </a:t>
            </a:r>
          </a:p>
          <a:p>
            <a:pPr marL="0" indent="0" algn="ctr">
              <a:buNone/>
            </a:pPr>
            <a:r>
              <a:rPr lang="en-GB" b="1" dirty="0"/>
              <a:t>7</a:t>
            </a:r>
            <a:r>
              <a:rPr lang="en-GB" sz="1800" b="1" dirty="0"/>
              <a:t> has become 35. </a:t>
            </a:r>
          </a:p>
          <a:p>
            <a:pPr marL="0" indent="0" algn="ctr">
              <a:buNone/>
            </a:pPr>
            <a:r>
              <a:rPr lang="en-GB" sz="1800" b="1" dirty="0"/>
              <a:t>11 has become 63.</a:t>
            </a:r>
          </a:p>
        </p:txBody>
      </p:sp>
    </p:spTree>
    <p:extLst>
      <p:ext uri="{BB962C8B-B14F-4D97-AF65-F5344CB8AC3E}">
        <p14:creationId xmlns:p14="http://schemas.microsoft.com/office/powerpoint/2010/main" val="373071381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116F8C2E-9BCF-B338-6170-2E431ACCF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8688288" y="2924944"/>
            <a:ext cx="3248473" cy="3933056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BCCF93F4-059A-99B4-91FD-345855967D0E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Reindeer Herding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51B5-00D2-FBAB-7F09-88156DCCEB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97329" y="1101001"/>
            <a:ext cx="5300058" cy="2039967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reindeer herder wants to add fences to the enclosure so that there are 2 separate parts. In each enclosure, there should be an even number of reindeer.  </a:t>
            </a:r>
          </a:p>
          <a:p>
            <a:pPr marL="0" indent="0">
              <a:buNone/>
            </a:pPr>
            <a:r>
              <a:rPr lang="en-GB" b="1" dirty="0"/>
              <a:t>How many ways can the herder do this?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BD0AE07-5C75-8203-08B2-E0554921E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086132"/>
              </p:ext>
            </p:extLst>
          </p:nvPr>
        </p:nvGraphicFramePr>
        <p:xfrm>
          <a:off x="1575391" y="1772816"/>
          <a:ext cx="3626424" cy="341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606">
                  <a:extLst>
                    <a:ext uri="{9D8B030D-6E8A-4147-A177-3AD203B41FA5}">
                      <a16:colId xmlns:a16="http://schemas.microsoft.com/office/drawing/2014/main" val="4270485632"/>
                    </a:ext>
                  </a:extLst>
                </a:gridCol>
                <a:gridCol w="906606">
                  <a:extLst>
                    <a:ext uri="{9D8B030D-6E8A-4147-A177-3AD203B41FA5}">
                      <a16:colId xmlns:a16="http://schemas.microsoft.com/office/drawing/2014/main" val="2034048982"/>
                    </a:ext>
                  </a:extLst>
                </a:gridCol>
                <a:gridCol w="906606">
                  <a:extLst>
                    <a:ext uri="{9D8B030D-6E8A-4147-A177-3AD203B41FA5}">
                      <a16:colId xmlns:a16="http://schemas.microsoft.com/office/drawing/2014/main" val="1378483721"/>
                    </a:ext>
                  </a:extLst>
                </a:gridCol>
                <a:gridCol w="906606">
                  <a:extLst>
                    <a:ext uri="{9D8B030D-6E8A-4147-A177-3AD203B41FA5}">
                      <a16:colId xmlns:a16="http://schemas.microsoft.com/office/drawing/2014/main" val="12125424"/>
                    </a:ext>
                  </a:extLst>
                </a:gridCol>
              </a:tblGrid>
              <a:tr h="85387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218715"/>
                  </a:ext>
                </a:extLst>
              </a:tr>
              <a:tr h="85387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993589"/>
                  </a:ext>
                </a:extLst>
              </a:tr>
              <a:tr h="85387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81339"/>
                  </a:ext>
                </a:extLst>
              </a:tr>
              <a:tr h="853870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44573" marR="144573" marT="72286" marB="722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9647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D654613-728B-4A4B-777F-4EAB71CE7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1775520" y="1880676"/>
            <a:ext cx="618614" cy="648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D4903-1847-BBBE-A7CD-D4A40ED76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2673503" y="1880676"/>
            <a:ext cx="618614" cy="648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827BFF-AE59-ACF4-7C73-230E42409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3557806" y="1880676"/>
            <a:ext cx="618614" cy="648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169DBC-748C-3A59-621F-C843FAB0A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4468958" y="1880676"/>
            <a:ext cx="618614" cy="648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A53515-0847-08FA-B7AA-F1A2FDAF8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1775520" y="2739865"/>
            <a:ext cx="618614" cy="6480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5A7762-25C2-BDC4-EEAC-A74EBE652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2673503" y="2739865"/>
            <a:ext cx="618614" cy="648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EED7DC-6B54-F844-B859-64FE5A0E1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3557806" y="2739865"/>
            <a:ext cx="618614" cy="6480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CF8FB7-5744-2282-A62A-AABA4A0E73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4468958" y="2739865"/>
            <a:ext cx="618614" cy="6480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C2F1A9-2992-B6B6-29AB-6A556865D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1775520" y="3599054"/>
            <a:ext cx="618614" cy="648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DF1AD1-1280-25F0-BA12-9EE1EC9FC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2673503" y="3599054"/>
            <a:ext cx="618614" cy="648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46F3E6-7DDD-B20C-6E31-5990B24BB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3557806" y="3599054"/>
            <a:ext cx="618614" cy="6480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D8D0BC-9A26-2158-2E8F-4252B25EE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4468958" y="3599054"/>
            <a:ext cx="618614" cy="6480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11C502-C0EF-CA16-9672-85F74A295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1773996" y="4458243"/>
            <a:ext cx="618614" cy="6480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BA1546-3DDC-ECE9-C87F-753BF7317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2671979" y="4458243"/>
            <a:ext cx="618614" cy="6480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03B2D6-DE78-3CC4-CABF-75F736AFF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3556282" y="4458243"/>
            <a:ext cx="618614" cy="6480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CA505C-F407-AB56-83B8-5B82E0CBD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7" t="8667" r="15741" b="10669"/>
          <a:stretch/>
        </p:blipFill>
        <p:spPr>
          <a:xfrm>
            <a:off x="4467434" y="4458243"/>
            <a:ext cx="618614" cy="64807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0167BA8-C8A1-E730-6515-A5E62A29C0E6}"/>
              </a:ext>
            </a:extLst>
          </p:cNvPr>
          <p:cNvSpPr txBox="1"/>
          <p:nvPr/>
        </p:nvSpPr>
        <p:spPr>
          <a:xfrm>
            <a:off x="5591944" y="3387937"/>
            <a:ext cx="2980577" cy="1913271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l"/>
            <a:endParaRPr lang="en-GB" b="1" i="0" dirty="0">
              <a:latin typeface="Nunito Sa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7F954C-5994-58A5-63E2-844F1A8EB46D}"/>
              </a:ext>
            </a:extLst>
          </p:cNvPr>
          <p:cNvSpPr txBox="1"/>
          <p:nvPr/>
        </p:nvSpPr>
        <p:spPr>
          <a:xfrm>
            <a:off x="5591944" y="3599054"/>
            <a:ext cx="2800830" cy="1913271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l"/>
            <a:endParaRPr lang="en-GB" b="1" i="0" dirty="0">
              <a:latin typeface="Nunito Sans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33BEA7-462E-DB6B-89C4-38F475691E6D}"/>
              </a:ext>
            </a:extLst>
          </p:cNvPr>
          <p:cNvSpPr txBox="1"/>
          <p:nvPr/>
        </p:nvSpPr>
        <p:spPr>
          <a:xfrm>
            <a:off x="5591944" y="3517920"/>
            <a:ext cx="2685063" cy="1913271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l"/>
            <a:endParaRPr lang="en-GB" b="1" i="0" dirty="0">
              <a:latin typeface="Nunito Sans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5E1855-E0CB-0E84-450B-65937CD6198D}"/>
              </a:ext>
            </a:extLst>
          </p:cNvPr>
          <p:cNvSpPr txBox="1"/>
          <p:nvPr/>
        </p:nvSpPr>
        <p:spPr>
          <a:xfrm>
            <a:off x="5519072" y="3467775"/>
            <a:ext cx="31692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/>
              <a:t>If the herder wanted 1 group to be an even number of reindeer and 1 group to be an odd number, is this possible? Why? Why not?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FD07-07F2-FC59-49B6-BD0F70B00220}"/>
              </a:ext>
            </a:extLst>
          </p:cNvPr>
          <p:cNvCxnSpPr>
            <a:cxnSpLocks/>
          </p:cNvCxnSpPr>
          <p:nvPr/>
        </p:nvCxnSpPr>
        <p:spPr>
          <a:xfrm>
            <a:off x="3431704" y="1556792"/>
            <a:ext cx="0" cy="19109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369DC7-7764-750F-A878-648C96B1297B}"/>
              </a:ext>
            </a:extLst>
          </p:cNvPr>
          <p:cNvCxnSpPr>
            <a:cxnSpLocks/>
          </p:cNvCxnSpPr>
          <p:nvPr/>
        </p:nvCxnSpPr>
        <p:spPr>
          <a:xfrm>
            <a:off x="1343472" y="3467775"/>
            <a:ext cx="20966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27147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A9A7153A-8905-64BB-3464-3CFD5F4B4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2"/>
          <a:stretch/>
        </p:blipFill>
        <p:spPr>
          <a:xfrm>
            <a:off x="8832304" y="2636912"/>
            <a:ext cx="2996748" cy="4077072"/>
          </a:xfrm>
          <a:prstGeom prst="rect">
            <a:avLst/>
          </a:prstGeom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96CCE264-B555-14A8-D059-D75311ADE6E3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Mirror magic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D982D-CD82-EABF-75EE-8F98BB36F0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169479"/>
            <a:ext cx="3816424" cy="3816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9B49D3-13AC-42E7-16DB-2E1E9AAA3CD4}"/>
              </a:ext>
            </a:extLst>
          </p:cNvPr>
          <p:cNvSpPr txBox="1"/>
          <p:nvPr/>
        </p:nvSpPr>
        <p:spPr>
          <a:xfrm>
            <a:off x="4583832" y="1916832"/>
            <a:ext cx="4248472" cy="364513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/>
            <a:r>
              <a:rPr lang="en-GB" b="1" i="0" dirty="0">
                <a:latin typeface="Nunito Sans" pitchFamily="2" charset="77"/>
              </a:rPr>
              <a:t>What do you notice about the picture of the reindeer? </a:t>
            </a:r>
          </a:p>
          <a:p>
            <a:pPr algn="ctr"/>
            <a:endParaRPr lang="en-GB" b="1" i="0" dirty="0">
              <a:latin typeface="Nunito Sans" pitchFamily="2" charset="77"/>
            </a:endParaRPr>
          </a:p>
          <a:p>
            <a:pPr algn="ctr"/>
            <a:r>
              <a:rPr lang="en-GB" b="1" dirty="0">
                <a:latin typeface="Nunito Sans" pitchFamily="2" charset="77"/>
              </a:rPr>
              <a:t>Can you see it has one line of vertical symmetry? </a:t>
            </a:r>
          </a:p>
          <a:p>
            <a:pPr algn="ctr"/>
            <a:endParaRPr lang="en-GB" b="1" dirty="0">
              <a:latin typeface="Nunito Sans" pitchFamily="2" charset="77"/>
            </a:endParaRPr>
          </a:p>
          <a:p>
            <a:pPr algn="ctr"/>
            <a:r>
              <a:rPr lang="en-GB" b="1" dirty="0">
                <a:latin typeface="Nunito Sans" pitchFamily="2" charset="77"/>
              </a:rPr>
              <a:t>What could a snowman with a line of symmetry look like? What about a snowflake? Or a penguin? </a:t>
            </a:r>
          </a:p>
          <a:p>
            <a:pPr algn="ctr"/>
            <a:r>
              <a:rPr lang="en-GB" b="1" dirty="0">
                <a:latin typeface="Nunito Sans" pitchFamily="2" charset="77"/>
              </a:rPr>
              <a:t>What different designs can you create?</a:t>
            </a:r>
          </a:p>
          <a:p>
            <a:pPr algn="ctr"/>
            <a:endParaRPr lang="en-GB" b="1" dirty="0">
              <a:latin typeface="Nunito Sans" pitchFamily="2" charset="77"/>
            </a:endParaRPr>
          </a:p>
          <a:p>
            <a:pPr algn="ctr"/>
            <a:r>
              <a:rPr lang="en-GB" b="1" dirty="0">
                <a:latin typeface="Nunito Sans" pitchFamily="2" charset="77"/>
              </a:rPr>
              <a:t>Can you draw a festive picture with more than 1 line of symmetry? </a:t>
            </a:r>
          </a:p>
          <a:p>
            <a:pPr algn="ctr"/>
            <a:endParaRPr lang="en-GB" b="1" i="0" dirty="0">
              <a:latin typeface="Nunito Sans" pitchFamily="2" charset="77"/>
            </a:endParaRPr>
          </a:p>
          <a:p>
            <a:pPr algn="ctr"/>
            <a:endParaRPr lang="en-GB" b="1" i="0" dirty="0">
              <a:latin typeface="Nunito Sans" pitchFamily="2" charset="77"/>
            </a:endParaRPr>
          </a:p>
          <a:p>
            <a:pPr algn="ctr"/>
            <a:endParaRPr lang="en-GB" b="1" i="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964055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7B7A36A-4D69-EF58-7CD9-33CB7328D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262986"/>
            <a:ext cx="2996748" cy="4595014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EEE9314-FA1C-0067-DBEE-76B415CD8ABC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Polar postie’s Problem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EBBCDF-AA9F-7103-6B86-0E81F9DCA5D1}"/>
              </a:ext>
            </a:extLst>
          </p:cNvPr>
          <p:cNvGrpSpPr/>
          <p:nvPr/>
        </p:nvGrpSpPr>
        <p:grpSpPr>
          <a:xfrm>
            <a:off x="1284874" y="2131647"/>
            <a:ext cx="1233683" cy="797811"/>
            <a:chOff x="1501377" y="1784184"/>
            <a:chExt cx="1233683" cy="79781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4FD8AD4-36A9-B8AC-BC4A-EE821631EDA7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9AA481F-7068-5F43-04F2-4F90B069A2E2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A5FAC87-591C-D7AB-1A1F-AE25E44432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0EB738F-3C6E-5DB0-0B49-B063126704CF}"/>
              </a:ext>
            </a:extLst>
          </p:cNvPr>
          <p:cNvGrpSpPr/>
          <p:nvPr/>
        </p:nvGrpSpPr>
        <p:grpSpPr>
          <a:xfrm>
            <a:off x="1290286" y="3030094"/>
            <a:ext cx="1233683" cy="797811"/>
            <a:chOff x="1501377" y="1784184"/>
            <a:chExt cx="1233683" cy="79781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F29D626-FBB2-6929-F6CF-F1301E89D44A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EAAFCCA-B6CA-72D1-CC85-250C6E4F1974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92D509C-E3AF-072B-82E5-E27A037201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EA94E4-DE5A-F61E-7D30-DA4CD48B0622}"/>
              </a:ext>
            </a:extLst>
          </p:cNvPr>
          <p:cNvGrpSpPr/>
          <p:nvPr/>
        </p:nvGrpSpPr>
        <p:grpSpPr>
          <a:xfrm>
            <a:off x="2639616" y="3030094"/>
            <a:ext cx="1233683" cy="797811"/>
            <a:chOff x="1501377" y="1784184"/>
            <a:chExt cx="1233683" cy="79781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9EE832B-A0CA-CD68-F15B-9B618F296F5A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FB98925-B16C-72C0-9D96-AD0B983A5491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7360078-A627-EA5D-9077-D27AB6FD20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7F09519-7093-5A73-1704-1A7D963CC828}"/>
              </a:ext>
            </a:extLst>
          </p:cNvPr>
          <p:cNvGrpSpPr/>
          <p:nvPr/>
        </p:nvGrpSpPr>
        <p:grpSpPr>
          <a:xfrm>
            <a:off x="1284874" y="3928541"/>
            <a:ext cx="1233683" cy="797811"/>
            <a:chOff x="1501377" y="1784184"/>
            <a:chExt cx="1233683" cy="79781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56E6A83-68EC-3E20-F5BE-488A0EC18627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0EF7694-B7C8-B4CB-A279-27270FF0C53C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B179219-25A2-8C71-87DA-DE86EA6B2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C6D7637-184E-37A7-19B8-A6045CFED66A}"/>
              </a:ext>
            </a:extLst>
          </p:cNvPr>
          <p:cNvGrpSpPr/>
          <p:nvPr/>
        </p:nvGrpSpPr>
        <p:grpSpPr>
          <a:xfrm>
            <a:off x="2639980" y="3928541"/>
            <a:ext cx="1233683" cy="797811"/>
            <a:chOff x="1501377" y="1784184"/>
            <a:chExt cx="1233683" cy="79781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047313C-ACB3-BBD0-6FDF-41F1B439840C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C176937-2DDE-A6D1-4591-5921E320621C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672549C-9E46-2FD0-0D5F-0D16C887E1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4F6EAAB-C132-A5BA-7AE5-4E9F72D3B6C4}"/>
              </a:ext>
            </a:extLst>
          </p:cNvPr>
          <p:cNvGrpSpPr/>
          <p:nvPr/>
        </p:nvGrpSpPr>
        <p:grpSpPr>
          <a:xfrm>
            <a:off x="3993489" y="3030094"/>
            <a:ext cx="1233683" cy="797811"/>
            <a:chOff x="1501377" y="1784184"/>
            <a:chExt cx="1233683" cy="79781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057D023-5F3B-70B2-FFAB-F001046EA301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377BA76-4A98-8BFC-3E35-60EDA375B005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A33CA6B-40DB-3717-2D15-8736B6ED78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3D6C3AB-4AB3-7D72-BB92-F494FBD86F56}"/>
              </a:ext>
            </a:extLst>
          </p:cNvPr>
          <p:cNvGrpSpPr/>
          <p:nvPr/>
        </p:nvGrpSpPr>
        <p:grpSpPr>
          <a:xfrm>
            <a:off x="2639616" y="2133939"/>
            <a:ext cx="1233683" cy="797811"/>
            <a:chOff x="1501377" y="1784184"/>
            <a:chExt cx="1233683" cy="797811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534C65-41D6-BD28-23A7-6CBE3FEB4DA1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3414267-1E96-808A-9958-FCA7B929F4F9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E16A676-4A07-F8AB-EC06-972F13A9BD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0021189-95A7-87C9-0CCA-06349B528DDB}"/>
              </a:ext>
            </a:extLst>
          </p:cNvPr>
          <p:cNvGrpSpPr/>
          <p:nvPr/>
        </p:nvGrpSpPr>
        <p:grpSpPr>
          <a:xfrm>
            <a:off x="3998032" y="2131647"/>
            <a:ext cx="1233683" cy="797811"/>
            <a:chOff x="1501377" y="1784184"/>
            <a:chExt cx="1233683" cy="797811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1E1A59-EB6B-D8CE-46C0-CC851D72A5FB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122A4CE-5380-B810-CD9C-79AADF97757A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63AF05A-D94F-93D8-D2AA-95E3FB3246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999AD82-979F-D5C9-6817-F01FB89A9A04}"/>
              </a:ext>
            </a:extLst>
          </p:cNvPr>
          <p:cNvGrpSpPr/>
          <p:nvPr/>
        </p:nvGrpSpPr>
        <p:grpSpPr>
          <a:xfrm>
            <a:off x="3984824" y="3933683"/>
            <a:ext cx="1233683" cy="797811"/>
            <a:chOff x="1501377" y="1784184"/>
            <a:chExt cx="1233683" cy="79781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D6F0CF1-41F2-AD01-D8F9-5AB2757AF3A0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D81EEFA-BC3D-4A05-6D5F-86BCE26BB2A7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9F42539-680A-CF7C-5B04-930E73671B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2C23066-909A-5829-5E1B-5F58ECBDC72C}"/>
              </a:ext>
            </a:extLst>
          </p:cNvPr>
          <p:cNvSpPr txBox="1"/>
          <p:nvPr/>
        </p:nvSpPr>
        <p:spPr>
          <a:xfrm>
            <a:off x="5356448" y="1529871"/>
            <a:ext cx="3919509" cy="3672408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/>
            <a:r>
              <a:rPr lang="en-GB" b="1" dirty="0">
                <a:latin typeface="Nunito Sans" pitchFamily="2" charset="77"/>
              </a:rPr>
              <a:t>The polar posties are sorting through letters. </a:t>
            </a:r>
          </a:p>
          <a:p>
            <a:pPr algn="ctr"/>
            <a:r>
              <a:rPr lang="en-GB" b="1" dirty="0">
                <a:latin typeface="Nunito Sans" pitchFamily="2" charset="77"/>
              </a:rPr>
              <a:t>They need to arrange the envelopes so that the house numbers in each row and column add up to 12. </a:t>
            </a:r>
          </a:p>
          <a:p>
            <a:pPr algn="ctr"/>
            <a:r>
              <a:rPr lang="en-GB" b="1" i="0" dirty="0">
                <a:latin typeface="Nunito Sans" pitchFamily="2" charset="77"/>
              </a:rPr>
              <a:t>Using the numbers 1 to 8, can you arrange the envelopes so that each row and column total 12? </a:t>
            </a:r>
          </a:p>
          <a:p>
            <a:pPr algn="ctr"/>
            <a:endParaRPr lang="en-GB" b="1" i="0" dirty="0">
              <a:latin typeface="Nunito Sans" pitchFamily="2" charset="77"/>
            </a:endParaRPr>
          </a:p>
          <a:p>
            <a:pPr algn="ctr"/>
            <a:r>
              <a:rPr lang="en-GB" b="1" dirty="0">
                <a:latin typeface="Nunito Sans" pitchFamily="2" charset="77"/>
              </a:rPr>
              <a:t>Some numbers may appear more than once.</a:t>
            </a:r>
          </a:p>
          <a:p>
            <a:pPr algn="ctr"/>
            <a:r>
              <a:rPr lang="en-GB" b="1" dirty="0">
                <a:latin typeface="Nunito Sans" pitchFamily="2" charset="77"/>
              </a:rPr>
              <a:t>Some numbers may not appear at all! </a:t>
            </a:r>
          </a:p>
          <a:p>
            <a:pPr algn="ctr"/>
            <a:endParaRPr lang="en-GB" b="1" i="0" dirty="0">
              <a:latin typeface="Nunito Sans" pitchFamily="2" charset="77"/>
            </a:endParaRPr>
          </a:p>
          <a:p>
            <a:pPr algn="ctr"/>
            <a:r>
              <a:rPr lang="en-GB" b="1" i="0" dirty="0">
                <a:latin typeface="Nunito Sans" pitchFamily="2" charset="77"/>
              </a:rPr>
              <a:t>Is there more than 1 way to </a:t>
            </a:r>
            <a:r>
              <a:rPr lang="en-GB" b="1" dirty="0">
                <a:latin typeface="Nunito Sans" pitchFamily="2" charset="77"/>
              </a:rPr>
              <a:t>arrange the numbers? </a:t>
            </a:r>
            <a:endParaRPr lang="en-GB" b="1" i="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5909692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7B7A36A-4D69-EF58-7CD9-33CB7328D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262986"/>
            <a:ext cx="2996748" cy="4595014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EEE9314-FA1C-0067-DBEE-76B415CD8ABC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Polar postie’s Problem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EBBCDF-AA9F-7103-6B86-0E81F9DCA5D1}"/>
              </a:ext>
            </a:extLst>
          </p:cNvPr>
          <p:cNvGrpSpPr/>
          <p:nvPr/>
        </p:nvGrpSpPr>
        <p:grpSpPr>
          <a:xfrm>
            <a:off x="1284874" y="2131647"/>
            <a:ext cx="1233683" cy="797811"/>
            <a:chOff x="1501377" y="1784184"/>
            <a:chExt cx="1233683" cy="79781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4FD8AD4-36A9-B8AC-BC4A-EE821631EDA7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9AA481F-7068-5F43-04F2-4F90B069A2E2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A5FAC87-591C-D7AB-1A1F-AE25E44432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0EB738F-3C6E-5DB0-0B49-B063126704CF}"/>
              </a:ext>
            </a:extLst>
          </p:cNvPr>
          <p:cNvGrpSpPr/>
          <p:nvPr/>
        </p:nvGrpSpPr>
        <p:grpSpPr>
          <a:xfrm>
            <a:off x="1290286" y="3030094"/>
            <a:ext cx="1233683" cy="797811"/>
            <a:chOff x="1501377" y="1784184"/>
            <a:chExt cx="1233683" cy="79781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F29D626-FBB2-6929-F6CF-F1301E89D44A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EAAFCCA-B6CA-72D1-CC85-250C6E4F1974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92D509C-E3AF-072B-82E5-E27A037201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EA94E4-DE5A-F61E-7D30-DA4CD48B0622}"/>
              </a:ext>
            </a:extLst>
          </p:cNvPr>
          <p:cNvGrpSpPr/>
          <p:nvPr/>
        </p:nvGrpSpPr>
        <p:grpSpPr>
          <a:xfrm>
            <a:off x="2639616" y="3030094"/>
            <a:ext cx="1233683" cy="797811"/>
            <a:chOff x="1501377" y="1784184"/>
            <a:chExt cx="1233683" cy="79781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9EE832B-A0CA-CD68-F15B-9B618F296F5A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FB98925-B16C-72C0-9D96-AD0B983A5491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7360078-A627-EA5D-9077-D27AB6FD20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7F09519-7093-5A73-1704-1A7D963CC828}"/>
              </a:ext>
            </a:extLst>
          </p:cNvPr>
          <p:cNvGrpSpPr/>
          <p:nvPr/>
        </p:nvGrpSpPr>
        <p:grpSpPr>
          <a:xfrm>
            <a:off x="1284874" y="3928541"/>
            <a:ext cx="1233683" cy="797811"/>
            <a:chOff x="1501377" y="1784184"/>
            <a:chExt cx="1233683" cy="79781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56E6A83-68EC-3E20-F5BE-488A0EC18627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0EF7694-B7C8-B4CB-A279-27270FF0C53C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B179219-25A2-8C71-87DA-DE86EA6B2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C6D7637-184E-37A7-19B8-A6045CFED66A}"/>
              </a:ext>
            </a:extLst>
          </p:cNvPr>
          <p:cNvGrpSpPr/>
          <p:nvPr/>
        </p:nvGrpSpPr>
        <p:grpSpPr>
          <a:xfrm>
            <a:off x="2639980" y="3928541"/>
            <a:ext cx="1233683" cy="797811"/>
            <a:chOff x="1501377" y="1784184"/>
            <a:chExt cx="1233683" cy="79781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047313C-ACB3-BBD0-6FDF-41F1B439840C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C176937-2DDE-A6D1-4591-5921E320621C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672549C-9E46-2FD0-0D5F-0D16C887E1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4F6EAAB-C132-A5BA-7AE5-4E9F72D3B6C4}"/>
              </a:ext>
            </a:extLst>
          </p:cNvPr>
          <p:cNvGrpSpPr/>
          <p:nvPr/>
        </p:nvGrpSpPr>
        <p:grpSpPr>
          <a:xfrm>
            <a:off x="3993489" y="3030094"/>
            <a:ext cx="1233683" cy="797811"/>
            <a:chOff x="1501377" y="1784184"/>
            <a:chExt cx="1233683" cy="79781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057D023-5F3B-70B2-FFAB-F001046EA301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377BA76-4A98-8BFC-3E35-60EDA375B005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A33CA6B-40DB-3717-2D15-8736B6ED78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3D6C3AB-4AB3-7D72-BB92-F494FBD86F56}"/>
              </a:ext>
            </a:extLst>
          </p:cNvPr>
          <p:cNvGrpSpPr/>
          <p:nvPr/>
        </p:nvGrpSpPr>
        <p:grpSpPr>
          <a:xfrm>
            <a:off x="2639616" y="2133939"/>
            <a:ext cx="1233683" cy="797811"/>
            <a:chOff x="1501377" y="1784184"/>
            <a:chExt cx="1233683" cy="797811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534C65-41D6-BD28-23A7-6CBE3FEB4DA1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3414267-1E96-808A-9958-FCA7B929F4F9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E16A676-4A07-F8AB-EC06-972F13A9BD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0021189-95A7-87C9-0CCA-06349B528DDB}"/>
              </a:ext>
            </a:extLst>
          </p:cNvPr>
          <p:cNvGrpSpPr/>
          <p:nvPr/>
        </p:nvGrpSpPr>
        <p:grpSpPr>
          <a:xfrm>
            <a:off x="3998032" y="2131647"/>
            <a:ext cx="1233683" cy="797811"/>
            <a:chOff x="1501377" y="1784184"/>
            <a:chExt cx="1233683" cy="797811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1E1A59-EB6B-D8CE-46C0-CC851D72A5FB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122A4CE-5380-B810-CD9C-79AADF97757A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63AF05A-D94F-93D8-D2AA-95E3FB3246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999AD82-979F-D5C9-6817-F01FB89A9A04}"/>
              </a:ext>
            </a:extLst>
          </p:cNvPr>
          <p:cNvGrpSpPr/>
          <p:nvPr/>
        </p:nvGrpSpPr>
        <p:grpSpPr>
          <a:xfrm>
            <a:off x="3984824" y="3933683"/>
            <a:ext cx="1233683" cy="797811"/>
            <a:chOff x="1501377" y="1784184"/>
            <a:chExt cx="1233683" cy="79781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D6F0CF1-41F2-AD01-D8F9-5AB2757AF3A0}"/>
                </a:ext>
              </a:extLst>
            </p:cNvPr>
            <p:cNvSpPr/>
            <p:nvPr/>
          </p:nvSpPr>
          <p:spPr>
            <a:xfrm>
              <a:off x="1505920" y="1794469"/>
              <a:ext cx="1220785" cy="787526"/>
            </a:xfrm>
            <a:prstGeom prst="rect">
              <a:avLst/>
            </a:prstGeom>
            <a:solidFill>
              <a:srgbClr val="FAB61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D81EEFA-BC3D-4A05-6D5F-86BCE26BB2A7}"/>
                </a:ext>
              </a:extLst>
            </p:cNvPr>
            <p:cNvCxnSpPr/>
            <p:nvPr/>
          </p:nvCxnSpPr>
          <p:spPr>
            <a:xfrm>
              <a:off x="1501377" y="1793695"/>
              <a:ext cx="615902" cy="430228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9F42539-680A-CF7C-5B04-930E73671B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6312" y="1784184"/>
              <a:ext cx="618748" cy="43973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2C23066-909A-5829-5E1B-5F58ECBDC72C}"/>
              </a:ext>
            </a:extLst>
          </p:cNvPr>
          <p:cNvSpPr txBox="1"/>
          <p:nvPr/>
        </p:nvSpPr>
        <p:spPr>
          <a:xfrm>
            <a:off x="5356448" y="1529871"/>
            <a:ext cx="3919509" cy="3672408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/>
            <a:r>
              <a:rPr lang="en-GB" b="1" dirty="0">
                <a:latin typeface="Nunito Sans" pitchFamily="2" charset="77"/>
              </a:rPr>
              <a:t>The polar posties are sorting through letters to deliver to Decimal Street. </a:t>
            </a:r>
          </a:p>
          <a:p>
            <a:pPr algn="ctr"/>
            <a:r>
              <a:rPr lang="en-GB" b="1" dirty="0">
                <a:latin typeface="Nunito Sans" pitchFamily="2" charset="77"/>
              </a:rPr>
              <a:t>They need to arrange the envelopes so that the house numbers in each row and column add up to 1.2. </a:t>
            </a:r>
          </a:p>
          <a:p>
            <a:pPr algn="ctr"/>
            <a:r>
              <a:rPr lang="en-GB" b="1" i="0" dirty="0">
                <a:latin typeface="Nunito Sans" pitchFamily="2" charset="77"/>
              </a:rPr>
              <a:t>Using the numbers 0.1 to 0.8, can you arrange the envelopes so that each row and column total 1.2? </a:t>
            </a:r>
          </a:p>
          <a:p>
            <a:pPr algn="ctr"/>
            <a:endParaRPr lang="en-GB" b="1" i="0" dirty="0">
              <a:latin typeface="Nunito Sans" pitchFamily="2" charset="77"/>
            </a:endParaRPr>
          </a:p>
          <a:p>
            <a:pPr algn="ctr"/>
            <a:r>
              <a:rPr lang="en-GB" b="1" dirty="0">
                <a:latin typeface="Nunito Sans" pitchFamily="2" charset="77"/>
              </a:rPr>
              <a:t>Some numbers may appear more than once.</a:t>
            </a:r>
          </a:p>
          <a:p>
            <a:pPr algn="ctr"/>
            <a:r>
              <a:rPr lang="en-GB" b="1" dirty="0">
                <a:latin typeface="Nunito Sans" pitchFamily="2" charset="77"/>
              </a:rPr>
              <a:t>Some numbers may not appear at all! </a:t>
            </a:r>
          </a:p>
          <a:p>
            <a:pPr algn="ctr"/>
            <a:endParaRPr lang="en-GB" b="1" i="0" dirty="0">
              <a:latin typeface="Nunito Sans" pitchFamily="2" charset="77"/>
            </a:endParaRPr>
          </a:p>
          <a:p>
            <a:pPr algn="ctr"/>
            <a:r>
              <a:rPr lang="en-GB" b="1" i="0" dirty="0">
                <a:latin typeface="Nunito Sans" pitchFamily="2" charset="77"/>
              </a:rPr>
              <a:t>Is there more than 1 way to </a:t>
            </a:r>
            <a:r>
              <a:rPr lang="en-GB" b="1" dirty="0">
                <a:latin typeface="Nunito Sans" pitchFamily="2" charset="77"/>
              </a:rPr>
              <a:t>arrange the numbers? </a:t>
            </a:r>
            <a:endParaRPr lang="en-GB" b="1" i="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385004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EC297D-1D4D-0A22-BB74-ECD8417CB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80" y="1772816"/>
            <a:ext cx="1728192" cy="1728192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5044723-0BC3-F511-46ED-271130A90C51}"/>
              </a:ext>
            </a:extLst>
          </p:cNvPr>
          <p:cNvSpPr txBox="1">
            <a:spLocks/>
          </p:cNvSpPr>
          <p:nvPr/>
        </p:nvSpPr>
        <p:spPr>
          <a:xfrm>
            <a:off x="1504849" y="17479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GB" sz="3600" dirty="0"/>
              <a:t>Penguin Parcels</a:t>
            </a:r>
          </a:p>
        </p:txBody>
      </p:sp>
      <p:pic>
        <p:nvPicPr>
          <p:cNvPr id="13" name="Content Placeholder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A1A183F-B14B-798A-04B7-E7B522C23F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>
          <a:xfrm>
            <a:off x="9950402" y="4307411"/>
            <a:ext cx="1969473" cy="2550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9CDA96-1B3F-E325-72FF-026E4F14B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84" y="2592787"/>
            <a:ext cx="1728192" cy="1728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AC0504-F6B0-2411-25C3-84BFA9081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61" y="2880818"/>
            <a:ext cx="1728192" cy="1728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0F98C8-DAC9-E61A-7AAE-C325DDB163F7}"/>
              </a:ext>
            </a:extLst>
          </p:cNvPr>
          <p:cNvSpPr txBox="1"/>
          <p:nvPr/>
        </p:nvSpPr>
        <p:spPr>
          <a:xfrm>
            <a:off x="4776190" y="1412776"/>
            <a:ext cx="5943022" cy="3024337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/>
            <a:r>
              <a:rPr lang="en-GB" b="1" i="0" dirty="0">
                <a:latin typeface="Nunito Sans" pitchFamily="2" charset="77"/>
              </a:rPr>
              <a:t>Three penguins were wrapping up 23 gifts. </a:t>
            </a:r>
          </a:p>
          <a:p>
            <a:pPr algn="ctr"/>
            <a:endParaRPr lang="en-GB" b="1" i="0" dirty="0">
              <a:latin typeface="Nunito Sans" pitchFamily="2" charset="77"/>
            </a:endParaRPr>
          </a:p>
          <a:p>
            <a:pPr algn="ctr"/>
            <a:r>
              <a:rPr lang="en-GB" b="1" i="0" dirty="0">
                <a:latin typeface="Nunito Sans" pitchFamily="2" charset="77"/>
              </a:rPr>
              <a:t>Each penguin wrapped up an odd number of gifts. </a:t>
            </a:r>
          </a:p>
          <a:p>
            <a:pPr algn="ctr"/>
            <a:endParaRPr lang="en-GB" b="1" i="0" dirty="0">
              <a:latin typeface="Nunito Sans" pitchFamily="2" charset="77"/>
            </a:endParaRPr>
          </a:p>
          <a:p>
            <a:pPr algn="ctr"/>
            <a:r>
              <a:rPr lang="en-GB" b="1" i="0" dirty="0">
                <a:latin typeface="Nunito Sans" pitchFamily="2" charset="77"/>
              </a:rPr>
              <a:t>Each penguin wrapped up a different number of gifts. </a:t>
            </a:r>
          </a:p>
          <a:p>
            <a:pPr algn="ctr"/>
            <a:endParaRPr lang="en-GB" b="1" dirty="0">
              <a:latin typeface="Nunito Sans" pitchFamily="2" charset="77"/>
            </a:endParaRPr>
          </a:p>
          <a:p>
            <a:pPr algn="ctr"/>
            <a:r>
              <a:rPr lang="en-GB" b="1" i="0" dirty="0">
                <a:latin typeface="Nunito Sans" pitchFamily="2" charset="77"/>
              </a:rPr>
              <a:t>How many gifts did each penguin wrap up?</a:t>
            </a:r>
          </a:p>
          <a:p>
            <a:pPr algn="ctr"/>
            <a:endParaRPr lang="en-GB" b="1" dirty="0">
              <a:latin typeface="Nunito Sans" pitchFamily="2" charset="77"/>
            </a:endParaRPr>
          </a:p>
          <a:p>
            <a:pPr algn="ctr"/>
            <a:r>
              <a:rPr lang="en-GB" b="1" i="0" dirty="0">
                <a:latin typeface="Nunito Sans" pitchFamily="2" charset="77"/>
              </a:rPr>
              <a:t>How many different possibilities are there? </a:t>
            </a:r>
          </a:p>
          <a:p>
            <a:pPr algn="l"/>
            <a:endParaRPr lang="en-GB" b="1" i="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53939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2FCC202-088F-7B49-02D6-EA9241301A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>
          <a:xfrm>
            <a:off x="9272124" y="3429001"/>
            <a:ext cx="2647751" cy="3429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BE0B674-20CA-08C5-47CD-9B2C6747E3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3471" y="-211811"/>
            <a:ext cx="90011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be awarding a prize for the best response to each task: a picture, model, written response or something else! </a:t>
            </a:r>
          </a:p>
          <a:p>
            <a:pPr algn="ctr"/>
            <a:b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enter, please reply with a photo of the solution.   </a:t>
            </a:r>
            <a:b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@hertsmaths   #HFL_FESTIVE5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216BDEB-4B23-00FF-C4D9-A3CB2423A6B1}"/>
              </a:ext>
            </a:extLst>
          </p:cNvPr>
          <p:cNvSpPr txBox="1">
            <a:spLocks/>
          </p:cNvSpPr>
          <p:nvPr/>
        </p:nvSpPr>
        <p:spPr>
          <a:xfrm rot="21255223">
            <a:off x="1309537" y="1323166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034E69"/>
              </a:solidFill>
              <a:effectLst/>
              <a:uLnTx/>
              <a:uFillTx/>
              <a:latin typeface="Nunito San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034E69"/>
              </a:solidFill>
              <a:effectLst/>
              <a:uLnTx/>
              <a:uFillTx/>
              <a:latin typeface="Nunito San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034E69"/>
              </a:solidFill>
              <a:effectLst/>
              <a:uLnTx/>
              <a:uFillTx/>
              <a:latin typeface="Nunito San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all" spc="0" normalizeH="0" baseline="0" noProof="0" dirty="0">
              <a:ln>
                <a:noFill/>
              </a:ln>
              <a:solidFill>
                <a:srgbClr val="034E69"/>
              </a:solidFill>
              <a:effectLst/>
              <a:uLnTx/>
              <a:uFillTx/>
              <a:latin typeface="Nunito San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200" cap="all" spc="0" normalizeH="0" baseline="0" noProof="0" dirty="0">
                <a:ln>
                  <a:noFill/>
                </a:ln>
                <a:solidFill>
                  <a:srgbClr val="AD1824"/>
                </a:solidFill>
                <a:effectLst/>
                <a:uLnTx/>
                <a:uFillTx/>
                <a:latin typeface="Nunito Sans" pitchFamily="2" charset="0"/>
              </a:rPr>
              <a:t>FESTIVE 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B27956-B464-655D-32FB-A21B1BD385D0}"/>
              </a:ext>
            </a:extLst>
          </p:cNvPr>
          <p:cNvSpPr txBox="1"/>
          <p:nvPr/>
        </p:nvSpPr>
        <p:spPr>
          <a:xfrm>
            <a:off x="2796033" y="521592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A6C2B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closing date for entries is 31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A6C2B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A6C2B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December.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A6C2B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Prizes will be awarded and sent out in January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A6C2B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57162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9D56C6A-17AB-F768-22AE-8E61B765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87016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FESTIVE FIVE 2023 - EXAMPLE SOLUTIONS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3872BB-CB1F-ACF2-F6C7-ACA973ECC403}"/>
              </a:ext>
            </a:extLst>
          </p:cNvPr>
          <p:cNvSpPr txBox="1">
            <a:spLocks/>
          </p:cNvSpPr>
          <p:nvPr/>
        </p:nvSpPr>
        <p:spPr>
          <a:xfrm>
            <a:off x="5142338" y="1862740"/>
            <a:ext cx="2601184" cy="426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srgbClr val="034E69"/>
                </a:solidFill>
                <a:effectLst/>
                <a:uLnTx/>
                <a:uFillTx/>
                <a:latin typeface="Nunito Sans" pitchFamily="2" charset="0"/>
              </a:rPr>
              <a:t>Reindeer herding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DAC4379-2302-F689-6692-4C0762B3319C}"/>
              </a:ext>
            </a:extLst>
          </p:cNvPr>
          <p:cNvSpPr txBox="1">
            <a:spLocks/>
          </p:cNvSpPr>
          <p:nvPr/>
        </p:nvSpPr>
        <p:spPr>
          <a:xfrm>
            <a:off x="247613" y="4432146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>
                <a:ln>
                  <a:noFill/>
                </a:ln>
                <a:solidFill>
                  <a:srgbClr val="034E69"/>
                </a:solidFill>
                <a:effectLst/>
                <a:uLnTx/>
                <a:uFillTx/>
                <a:latin typeface="Nunito Sans" pitchFamily="2" charset="0"/>
              </a:rPr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F89451-7D3E-2754-1FE4-FD5D343080D5}"/>
              </a:ext>
            </a:extLst>
          </p:cNvPr>
          <p:cNvSpPr txBox="1">
            <a:spLocks/>
          </p:cNvSpPr>
          <p:nvPr/>
        </p:nvSpPr>
        <p:spPr>
          <a:xfrm>
            <a:off x="615710" y="2425990"/>
            <a:ext cx="3311156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srgbClr val="034E69"/>
                </a:solidFill>
                <a:effectLst/>
                <a:uLnTx/>
                <a:uFillTx/>
                <a:latin typeface="Nunito Sans" pitchFamily="2" charset="0"/>
              </a:rPr>
              <a:t>Machine Malfunction KS1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0" dirty="0">
              <a:solidFill>
                <a:srgbClr val="034E69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0" dirty="0">
              <a:solidFill>
                <a:srgbClr val="034E69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0" dirty="0">
              <a:solidFill>
                <a:srgbClr val="034E69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solidFill>
                <a:srgbClr val="034E69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34E69"/>
                </a:solidFill>
              </a:rPr>
              <a:t>Machine Malfunction KS2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FD1E1-F80B-9255-3928-D8B429965F89}"/>
              </a:ext>
            </a:extLst>
          </p:cNvPr>
          <p:cNvSpPr txBox="1"/>
          <p:nvPr/>
        </p:nvSpPr>
        <p:spPr>
          <a:xfrm>
            <a:off x="831999" y="2551906"/>
            <a:ext cx="289261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Rule: double the number and then subtract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D12F23-BC79-86C4-4EEA-B4FE3360E893}"/>
              </a:ext>
            </a:extLst>
          </p:cNvPr>
          <p:cNvSpPr txBox="1"/>
          <p:nvPr/>
        </p:nvSpPr>
        <p:spPr>
          <a:xfrm>
            <a:off x="831999" y="4139758"/>
            <a:ext cx="289261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Rule: subtract 2 and then multiply by 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89B9A1-FBC8-3F88-69BC-648057B3A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225" y="2425854"/>
            <a:ext cx="5274142" cy="25452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5ACF6F-65ED-7DBA-39CD-E27C35E3706E}"/>
              </a:ext>
            </a:extLst>
          </p:cNvPr>
          <p:cNvSpPr txBox="1"/>
          <p:nvPr/>
        </p:nvSpPr>
        <p:spPr>
          <a:xfrm>
            <a:off x="5327999" y="2219987"/>
            <a:ext cx="332722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Solutions include the following: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12F1BD-6F25-840B-AD7C-22B1EBCCF4F7}"/>
              </a:ext>
            </a:extLst>
          </p:cNvPr>
          <p:cNvSpPr txBox="1"/>
          <p:nvPr/>
        </p:nvSpPr>
        <p:spPr>
          <a:xfrm>
            <a:off x="10399937" y="3802145"/>
            <a:ext cx="150604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00000"/>
                </a:solidFill>
                <a:latin typeface="Nunito Sans"/>
              </a:rPr>
              <a:t>Children may include additional variations.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18245E-7DE1-DB94-53E7-FD388E16D0A7}"/>
              </a:ext>
            </a:extLst>
          </p:cNvPr>
          <p:cNvSpPr txBox="1"/>
          <p:nvPr/>
        </p:nvSpPr>
        <p:spPr>
          <a:xfrm>
            <a:off x="5327998" y="5122456"/>
            <a:ext cx="5016473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The herder cannot group the reindeer into 1 odd and 1 even group.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The children should generalise that an odd + even would give an odd total of reindeer. Children could use models and drawings to </a:t>
            </a:r>
            <a:r>
              <a:rPr lang="en-GB" sz="1600" dirty="0">
                <a:solidFill>
                  <a:srgbClr val="000000"/>
                </a:solidFill>
                <a:latin typeface="Nunito Sans"/>
              </a:rPr>
              <a:t>justify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 this.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763EC20-0080-5483-7DB3-BAA57A1479D4}"/>
              </a:ext>
            </a:extLst>
          </p:cNvPr>
          <p:cNvSpPr txBox="1">
            <a:spLocks/>
          </p:cNvSpPr>
          <p:nvPr/>
        </p:nvSpPr>
        <p:spPr>
          <a:xfrm>
            <a:off x="652935" y="4981131"/>
            <a:ext cx="3236705" cy="52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srgbClr val="034E69"/>
                </a:solidFill>
                <a:effectLst/>
                <a:uLnTx/>
                <a:uFillTx/>
                <a:latin typeface="Nunito Sans" pitchFamily="2" charset="0"/>
              </a:rPr>
              <a:t>Mirror magic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DCDAFC-C19E-D01C-E8CD-FA917589BB73}"/>
              </a:ext>
            </a:extLst>
          </p:cNvPr>
          <p:cNvSpPr txBox="1"/>
          <p:nvPr/>
        </p:nvSpPr>
        <p:spPr>
          <a:xfrm>
            <a:off x="824979" y="5548356"/>
            <a:ext cx="289261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Symmetrical pictures to be created by the children. </a:t>
            </a:r>
          </a:p>
        </p:txBody>
      </p:sp>
    </p:spTree>
    <p:extLst>
      <p:ext uri="{BB962C8B-B14F-4D97-AF65-F5344CB8AC3E}">
        <p14:creationId xmlns:p14="http://schemas.microsoft.com/office/powerpoint/2010/main" val="149666450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Xmas Background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FL EDUCATION TEMPLATE 1.6.potx" id="{3179A2AB-8074-4516-8E60-2EE2BD6448D4}" vid="{C94AC707-09D2-47DE-B84F-CD97E6EFDD9A}"/>
    </a:ext>
  </a:extLst>
</a:theme>
</file>

<file path=ppt/theme/theme2.xml><?xml version="1.0" encoding="utf-8"?>
<a:theme xmlns:a="http://schemas.openxmlformats.org/drawingml/2006/main" name="Easter Background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FL EDUCATION TEMPLATE 1.6.potx" id="{3179A2AB-8074-4516-8E60-2EE2BD6448D4}" vid="{C94AC707-09D2-47DE-B84F-CD97E6EFDD9A}"/>
    </a:ext>
  </a:extLst>
</a:theme>
</file>

<file path=ppt/theme/theme3.xml><?xml version="1.0" encoding="utf-8"?>
<a:theme xmlns:a="http://schemas.openxmlformats.org/drawingml/2006/main" name="HfL blank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L EDUCATION TEMPLATE 1.6.potx" id="{3179A2AB-8074-4516-8E60-2EE2BD6448D4}" vid="{82493D67-5C2F-47DA-9548-9BE3D1FC3ED1}"/>
    </a:ext>
  </a:extLst>
</a:theme>
</file>

<file path=ppt/theme/theme4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03AC79FA4124FB8B97F54364EDACC" ma:contentTypeVersion="17" ma:contentTypeDescription="Create a new document." ma:contentTypeScope="" ma:versionID="a453c92f7530c5288f875e9e20730fe7">
  <xsd:schema xmlns:xsd="http://www.w3.org/2001/XMLSchema" xmlns:xs="http://www.w3.org/2001/XMLSchema" xmlns:p="http://schemas.microsoft.com/office/2006/metadata/properties" xmlns:ns2="8ed90682-c000-4035-8bf6-4b74f953736d" xmlns:ns3="eaa86ac4-6f89-4dfd-b4aa-4024b52c59b4" targetNamespace="http://schemas.microsoft.com/office/2006/metadata/properties" ma:root="true" ma:fieldsID="9162e882fb71cf62109efcea192a8c93" ns2:_="" ns3:_="">
    <xsd:import namespace="8ed90682-c000-4035-8bf6-4b74f953736d"/>
    <xsd:import namespace="eaa86ac4-6f89-4dfd-b4aa-4024b52c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90682-c000-4035-8bf6-4b74f9537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436d8f-251b-46dc-bf74-56612f19a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86ac4-6f89-4dfd-b4aa-4024b52c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9e38c3-68d9-4980-8367-81a8c0f3a67c}" ma:internalName="TaxCatchAll" ma:showField="CatchAllData" ma:web="eaa86ac4-6f89-4dfd-b4aa-4024b52c5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d90682-c000-4035-8bf6-4b74f953736d">
      <Terms xmlns="http://schemas.microsoft.com/office/infopath/2007/PartnerControls"/>
    </lcf76f155ced4ddcb4097134ff3c332f>
    <TaxCatchAll xmlns="eaa86ac4-6f89-4dfd-b4aa-4024b52c59b4" xsi:nil="true"/>
  </documentManagement>
</p:properties>
</file>

<file path=customXml/itemProps1.xml><?xml version="1.0" encoding="utf-8"?>
<ds:datastoreItem xmlns:ds="http://schemas.openxmlformats.org/officeDocument/2006/customXml" ds:itemID="{CE990484-1F3E-44BD-809B-681CD9AAC4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d90682-c000-4035-8bf6-4b74f953736d"/>
    <ds:schemaRef ds:uri="eaa86ac4-6f89-4dfd-b4aa-4024b52c5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48D6CE-9890-4E6E-97CE-C0FDE56437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B6C083-B0DA-4E04-B05A-18DB5431E8CD}">
  <ds:schemaRefs>
    <ds:schemaRef ds:uri="http://schemas.microsoft.com/office/infopath/2007/PartnerControls"/>
    <ds:schemaRef ds:uri="eaa86ac4-6f89-4dfd-b4aa-4024b52c59b4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8ed90682-c000-4035-8bf6-4b74f953736d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HfL standard slides</Template>
  <TotalTime>1674</TotalTime>
  <Words>755</Words>
  <Application>Microsoft Office PowerPoint</Application>
  <PresentationFormat>Widescreen</PresentationFormat>
  <Paragraphs>164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Nunito Sans</vt:lpstr>
      <vt:lpstr>Nunito Sans Light</vt:lpstr>
      <vt:lpstr>Wingdings</vt:lpstr>
      <vt:lpstr>Xmas Background</vt:lpstr>
      <vt:lpstr>Easter Background</vt:lpstr>
      <vt:lpstr>HfL blank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We will be awarding a prize for the best response to each task: a picture, model, written response or something else!         To enter, please reply with a photo of the solution.     @hertsmaths   #HFL_FESTIVE5 </vt:lpstr>
      <vt:lpstr>FESTIVE FIVE 2023 - EXAMPLE SOLUTIONS </vt:lpstr>
      <vt:lpstr>FESTIVE FIVE 2023 - EXAMPLE SOLUTIONS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Baker</dc:creator>
  <cp:lastModifiedBy>Nicola Adams</cp:lastModifiedBy>
  <cp:revision>101</cp:revision>
  <dcterms:created xsi:type="dcterms:W3CDTF">2022-11-15T09:23:38Z</dcterms:created>
  <dcterms:modified xsi:type="dcterms:W3CDTF">2023-11-23T11:07:34Z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0x01010051903AC79FA4124FB8B97F54364EDACC</vt:lpwstr>
  </property>
  <property fmtid="{D5CDD505-2E9C-101B-9397-08002B2CF9AE}" pid="3" name="Order">
    <vt:r8>98200</vt:r8>
  </property>
  <property fmtid="{D5CDD505-2E9C-101B-9397-08002B2CF9AE}" pid="4" name="MediaServiceImageTags">
    <vt:lpwstr/>
  </property>
</Properties>
</file>