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9" r:id="rId5"/>
    <p:sldMasterId id="2147483835" r:id="rId6"/>
    <p:sldMasterId id="2147483831" r:id="rId7"/>
    <p:sldMasterId id="2147483812" r:id="rId8"/>
  </p:sldMasterIdLst>
  <p:notesMasterIdLst>
    <p:notesMasterId r:id="rId25"/>
  </p:notesMasterIdLst>
  <p:handoutMasterIdLst>
    <p:handoutMasterId r:id="rId26"/>
  </p:handoutMasterIdLst>
  <p:sldIdLst>
    <p:sldId id="478" r:id="rId9"/>
    <p:sldId id="622" r:id="rId10"/>
    <p:sldId id="604" r:id="rId11"/>
    <p:sldId id="623" r:id="rId12"/>
    <p:sldId id="624" r:id="rId13"/>
    <p:sldId id="625" r:id="rId14"/>
    <p:sldId id="601" r:id="rId15"/>
    <p:sldId id="627" r:id="rId16"/>
    <p:sldId id="602" r:id="rId17"/>
    <p:sldId id="632" r:id="rId18"/>
    <p:sldId id="628" r:id="rId19"/>
    <p:sldId id="629" r:id="rId20"/>
    <p:sldId id="633" r:id="rId21"/>
    <p:sldId id="630" r:id="rId22"/>
    <p:sldId id="634" r:id="rId23"/>
    <p:sldId id="635" r:id="rId24"/>
  </p:sldIdLst>
  <p:sldSz cx="12192000" cy="6858000"/>
  <p:notesSz cx="6888163" cy="10020300"/>
  <p:embeddedFontLst>
    <p:embeddedFont>
      <p:font typeface="Cambria Math" panose="02040503050406030204" pitchFamily="18" charset="0"/>
      <p:regular r:id="rId27"/>
    </p:embeddedFont>
    <p:embeddedFont>
      <p:font typeface="Nunito Sans" pitchFamily="2" charset="0"/>
      <p:regular r:id="rId28"/>
      <p:bold r:id="rId29"/>
      <p:italic r:id="rId30"/>
      <p:boldItalic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Section" id="{78BBBBED-99B7-49D1-B76D-DB056A881A58}">
          <p14:sldIdLst>
            <p14:sldId id="478"/>
            <p14:sldId id="622"/>
            <p14:sldId id="604"/>
            <p14:sldId id="623"/>
            <p14:sldId id="624"/>
            <p14:sldId id="625"/>
          </p14:sldIdLst>
        </p14:section>
        <p14:section name="Main Section" id="{277E3591-685D-4E1A-950D-F3F67123FC2F}">
          <p14:sldIdLst>
            <p14:sldId id="601"/>
            <p14:sldId id="627"/>
            <p14:sldId id="602"/>
            <p14:sldId id="632"/>
            <p14:sldId id="628"/>
            <p14:sldId id="629"/>
            <p14:sldId id="633"/>
            <p14:sldId id="630"/>
            <p14:sldId id="634"/>
            <p14:sldId id="635"/>
          </p14:sldIdLst>
        </p14:section>
        <p14:section name="Example Slides" id="{46A60627-1A24-4025-8CBA-81F30D829A35}">
          <p14:sldIdLst/>
        </p14:section>
        <p14:section name="Section dividers" id="{1CA1B7FE-77B0-4F40-BACF-8B1922024A03}">
          <p14:sldIdLst/>
        </p14:section>
        <p14:section name="Impact statements and quotes" id="{24378099-DA83-4946-9976-EA46D31868DE}">
          <p14:sldIdLst/>
        </p14:section>
        <p14:section name="End Slides" id="{4E34C61B-49C3-4A90-983E-F2F5C270E3A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C9B"/>
    <a:srgbClr val="DADADA"/>
    <a:srgbClr val="0081C3"/>
    <a:srgbClr val="E2BAF8"/>
    <a:srgbClr val="00548E"/>
    <a:srgbClr val="E4E4E4"/>
    <a:srgbClr val="469091"/>
    <a:srgbClr val="FAB619"/>
    <a:srgbClr val="BD6E9B"/>
    <a:srgbClr val="FA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33D20-9C1D-439F-B160-5D923F147003}" v="271" dt="2023-08-08T15:46:58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93216" autoAdjust="0"/>
  </p:normalViewPr>
  <p:slideViewPr>
    <p:cSldViewPr>
      <p:cViewPr varScale="1">
        <p:scale>
          <a:sx n="149" d="100"/>
          <a:sy n="149" d="100"/>
        </p:scale>
        <p:origin x="23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font" Target="fonts/font8.fntdata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font" Target="fonts/font3.fntdata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 Adams" userId="2f95f43e-de7e-4293-ae98-e1e30112b6bf" providerId="ADAL" clId="{3B833D20-9C1D-439F-B160-5D923F147003}"/>
    <pc:docChg chg="undo custSel addSld delSld modSld modSection modNotesMaster modHandout">
      <pc:chgData name="Nicola Adams" userId="2f95f43e-de7e-4293-ae98-e1e30112b6bf" providerId="ADAL" clId="{3B833D20-9C1D-439F-B160-5D923F147003}" dt="2023-08-08T15:46:58.957" v="3353" actId="20577"/>
      <pc:docMkLst>
        <pc:docMk/>
      </pc:docMkLst>
      <pc:sldChg chg="modNotes">
        <pc:chgData name="Nicola Adams" userId="2f95f43e-de7e-4293-ae98-e1e30112b6bf" providerId="ADAL" clId="{3B833D20-9C1D-439F-B160-5D923F147003}" dt="2023-08-08T15:07:43.003" v="3158"/>
        <pc:sldMkLst>
          <pc:docMk/>
          <pc:sldMk cId="2099947873" sldId="478"/>
        </pc:sldMkLst>
      </pc:sldChg>
      <pc:sldChg chg="addSp delSp modSp mod modNotesTx">
        <pc:chgData name="Nicola Adams" userId="2f95f43e-de7e-4293-ae98-e1e30112b6bf" providerId="ADAL" clId="{3B833D20-9C1D-439F-B160-5D923F147003}" dt="2023-08-08T13:49:02.755" v="2133" actId="20577"/>
        <pc:sldMkLst>
          <pc:docMk/>
          <pc:sldMk cId="2340485626" sldId="601"/>
        </pc:sldMkLst>
        <pc:spChg chg="add mod">
          <ac:chgData name="Nicola Adams" userId="2f95f43e-de7e-4293-ae98-e1e30112b6bf" providerId="ADAL" clId="{3B833D20-9C1D-439F-B160-5D923F147003}" dt="2023-08-08T13:47:38.572" v="2102" actId="208"/>
          <ac:spMkLst>
            <pc:docMk/>
            <pc:sldMk cId="2340485626" sldId="601"/>
            <ac:spMk id="2" creationId="{5129EC46-EAE3-63FD-A235-57A7E956D25C}"/>
          </ac:spMkLst>
        </pc:spChg>
        <pc:spChg chg="add mod">
          <ac:chgData name="Nicola Adams" userId="2f95f43e-de7e-4293-ae98-e1e30112b6bf" providerId="ADAL" clId="{3B833D20-9C1D-439F-B160-5D923F147003}" dt="2023-08-08T13:47:54.210" v="2104" actId="1076"/>
          <ac:spMkLst>
            <pc:docMk/>
            <pc:sldMk cId="2340485626" sldId="601"/>
            <ac:spMk id="3" creationId="{3DF4483F-042C-2B91-31E0-20156DF9BC69}"/>
          </ac:spMkLst>
        </pc:spChg>
        <pc:spChg chg="add mod">
          <ac:chgData name="Nicola Adams" userId="2f95f43e-de7e-4293-ae98-e1e30112b6bf" providerId="ADAL" clId="{3B833D20-9C1D-439F-B160-5D923F147003}" dt="2023-08-08T13:48:00.627" v="2106" actId="1076"/>
          <ac:spMkLst>
            <pc:docMk/>
            <pc:sldMk cId="2340485626" sldId="601"/>
            <ac:spMk id="4" creationId="{0982B644-F11C-29BB-A581-AC9207AC5453}"/>
          </ac:spMkLst>
        </pc:spChg>
        <pc:spChg chg="mod">
          <ac:chgData name="Nicola Adams" userId="2f95f43e-de7e-4293-ae98-e1e30112b6bf" providerId="ADAL" clId="{3B833D20-9C1D-439F-B160-5D923F147003}" dt="2023-08-08T13:46:41.513" v="2082" actId="20577"/>
          <ac:spMkLst>
            <pc:docMk/>
            <pc:sldMk cId="2340485626" sldId="601"/>
            <ac:spMk id="6" creationId="{D9C68304-277F-E94E-CA4E-1E0C70FF70F2}"/>
          </ac:spMkLst>
        </pc:spChg>
        <pc:spChg chg="del">
          <ac:chgData name="Nicola Adams" userId="2f95f43e-de7e-4293-ae98-e1e30112b6bf" providerId="ADAL" clId="{3B833D20-9C1D-439F-B160-5D923F147003}" dt="2023-08-08T13:42:26.948" v="2059" actId="478"/>
          <ac:spMkLst>
            <pc:docMk/>
            <pc:sldMk cId="2340485626" sldId="601"/>
            <ac:spMk id="12" creationId="{26C80FF7-5B9F-B1A1-3852-FA3DD735DB4A}"/>
          </ac:spMkLst>
        </pc:spChg>
        <pc:spChg chg="del">
          <ac:chgData name="Nicola Adams" userId="2f95f43e-de7e-4293-ae98-e1e30112b6bf" providerId="ADAL" clId="{3B833D20-9C1D-439F-B160-5D923F147003}" dt="2023-08-08T13:42:26.448" v="2058" actId="478"/>
          <ac:spMkLst>
            <pc:docMk/>
            <pc:sldMk cId="2340485626" sldId="601"/>
            <ac:spMk id="13" creationId="{9F1D68CE-57B1-825C-9D67-31AFEDE31FD0}"/>
          </ac:spMkLst>
        </pc:spChg>
        <pc:spChg chg="del">
          <ac:chgData name="Nicola Adams" userId="2f95f43e-de7e-4293-ae98-e1e30112b6bf" providerId="ADAL" clId="{3B833D20-9C1D-439F-B160-5D923F147003}" dt="2023-08-08T13:42:27.597" v="2060" actId="478"/>
          <ac:spMkLst>
            <pc:docMk/>
            <pc:sldMk cId="2340485626" sldId="601"/>
            <ac:spMk id="14" creationId="{F6D0D1FB-863D-405E-80D1-1DC5770B75E9}"/>
          </ac:spMkLst>
        </pc:spChg>
        <pc:graphicFrameChg chg="mod modGraphic">
          <ac:chgData name="Nicola Adams" userId="2f95f43e-de7e-4293-ae98-e1e30112b6bf" providerId="ADAL" clId="{3B833D20-9C1D-439F-B160-5D923F147003}" dt="2023-08-08T13:47:17.990" v="2098" actId="20577"/>
          <ac:graphicFrameMkLst>
            <pc:docMk/>
            <pc:sldMk cId="2340485626" sldId="601"/>
            <ac:graphicFrameMk id="11" creationId="{4682B6C5-446A-5A30-FEFB-31FFE6FED65C}"/>
          </ac:graphicFrameMkLst>
        </pc:graphicFrameChg>
      </pc:sldChg>
      <pc:sldChg chg="addSp delSp modSp mod modNotesTx">
        <pc:chgData name="Nicola Adams" userId="2f95f43e-de7e-4293-ae98-e1e30112b6bf" providerId="ADAL" clId="{3B833D20-9C1D-439F-B160-5D923F147003}" dt="2023-08-08T14:02:06.426" v="2355" actId="1076"/>
        <pc:sldMkLst>
          <pc:docMk/>
          <pc:sldMk cId="1856325634" sldId="602"/>
        </pc:sldMkLst>
        <pc:spChg chg="add mod">
          <ac:chgData name="Nicola Adams" userId="2f95f43e-de7e-4293-ae98-e1e30112b6bf" providerId="ADAL" clId="{3B833D20-9C1D-439F-B160-5D923F147003}" dt="2023-08-08T14:01:57.430" v="2352" actId="164"/>
          <ac:spMkLst>
            <pc:docMk/>
            <pc:sldMk cId="1856325634" sldId="602"/>
            <ac:spMk id="5" creationId="{8C5073BD-49F2-682D-5014-34319C4978A7}"/>
          </ac:spMkLst>
        </pc:spChg>
        <pc:spChg chg="mod">
          <ac:chgData name="Nicola Adams" userId="2f95f43e-de7e-4293-ae98-e1e30112b6bf" providerId="ADAL" clId="{3B833D20-9C1D-439F-B160-5D923F147003}" dt="2023-08-08T14:02:06.426" v="2355" actId="1076"/>
          <ac:spMkLst>
            <pc:docMk/>
            <pc:sldMk cId="1856325634" sldId="602"/>
            <ac:spMk id="6" creationId="{D9C68304-277F-E94E-CA4E-1E0C70FF70F2}"/>
          </ac:spMkLst>
        </pc:spChg>
        <pc:spChg chg="add mod">
          <ac:chgData name="Nicola Adams" userId="2f95f43e-de7e-4293-ae98-e1e30112b6bf" providerId="ADAL" clId="{3B833D20-9C1D-439F-B160-5D923F147003}" dt="2023-08-08T14:01:57.430" v="2352" actId="164"/>
          <ac:spMkLst>
            <pc:docMk/>
            <pc:sldMk cId="1856325634" sldId="602"/>
            <ac:spMk id="7" creationId="{DEA73C31-1DC7-6C5E-A7A8-274263A8B00D}"/>
          </ac:spMkLst>
        </pc:spChg>
        <pc:spChg chg="add mod">
          <ac:chgData name="Nicola Adams" userId="2f95f43e-de7e-4293-ae98-e1e30112b6bf" providerId="ADAL" clId="{3B833D20-9C1D-439F-B160-5D923F147003}" dt="2023-08-08T14:01:57.430" v="2352" actId="164"/>
          <ac:spMkLst>
            <pc:docMk/>
            <pc:sldMk cId="1856325634" sldId="602"/>
            <ac:spMk id="8" creationId="{015AF4A1-BD0B-ED8A-7A9C-81E26FA1C807}"/>
          </ac:spMkLst>
        </pc:spChg>
        <pc:spChg chg="add mod">
          <ac:chgData name="Nicola Adams" userId="2f95f43e-de7e-4293-ae98-e1e30112b6bf" providerId="ADAL" clId="{3B833D20-9C1D-439F-B160-5D923F147003}" dt="2023-08-08T14:01:57.430" v="2352" actId="164"/>
          <ac:spMkLst>
            <pc:docMk/>
            <pc:sldMk cId="1856325634" sldId="602"/>
            <ac:spMk id="9" creationId="{2CBCE7F8-5635-5EDB-74D0-A123375A40BA}"/>
          </ac:spMkLst>
        </pc:spChg>
        <pc:spChg chg="add mod">
          <ac:chgData name="Nicola Adams" userId="2f95f43e-de7e-4293-ae98-e1e30112b6bf" providerId="ADAL" clId="{3B833D20-9C1D-439F-B160-5D923F147003}" dt="2023-08-08T14:01:57.430" v="2352" actId="164"/>
          <ac:spMkLst>
            <pc:docMk/>
            <pc:sldMk cId="1856325634" sldId="602"/>
            <ac:spMk id="10" creationId="{E9EE7EA9-EC39-2B42-6C3B-C6BCA040B6CA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11" creationId="{C6512F41-93C6-7F6F-6858-7E48F03ED3B8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12" creationId="{56B09303-44E4-ADF9-46AA-07CB0913E0DC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13" creationId="{4E972B87-598C-39D8-1BAB-A0645F743E20}"/>
          </ac:spMkLst>
        </pc:spChg>
        <pc:spChg chg="add mod">
          <ac:chgData name="Nicola Adams" userId="2f95f43e-de7e-4293-ae98-e1e30112b6bf" providerId="ADAL" clId="{3B833D20-9C1D-439F-B160-5D923F147003}" dt="2023-08-08T14:01:57.430" v="2352" actId="164"/>
          <ac:spMkLst>
            <pc:docMk/>
            <pc:sldMk cId="1856325634" sldId="602"/>
            <ac:spMk id="14" creationId="{477BF1BD-E8C2-D507-9B1F-552C116F12DE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15" creationId="{1B340CED-8E24-197B-4BED-2CDA76F2AE68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16" creationId="{5D1D15CC-57EB-8804-1A17-09788BB0A551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17" creationId="{EADAD28F-2493-D40B-D8F9-259C0BD8BE31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18" creationId="{35B44226-083F-9830-39F7-9343681BC70F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19" creationId="{9BDBDBC3-5E95-2D4A-2F93-3388DE2FD857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20" creationId="{7BC173C7-D40A-A70B-5D6E-225533C625A9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21" creationId="{9ABF37ED-F935-6BB2-CADD-DA564E0C466C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22" creationId="{BFC6FD5B-A411-7764-51C4-422CBCA750F5}"/>
          </ac:spMkLst>
        </pc:spChg>
        <pc:spChg chg="del">
          <ac:chgData name="Nicola Adams" userId="2f95f43e-de7e-4293-ae98-e1e30112b6bf" providerId="ADAL" clId="{3B833D20-9C1D-439F-B160-5D923F147003}" dt="2023-08-08T13:56:35.550" v="2142" actId="478"/>
          <ac:spMkLst>
            <pc:docMk/>
            <pc:sldMk cId="1856325634" sldId="602"/>
            <ac:spMk id="23" creationId="{93EC6C60-3019-B028-B435-C8D108F19EA5}"/>
          </ac:spMkLst>
        </pc:spChg>
        <pc:grpChg chg="add mod">
          <ac:chgData name="Nicola Adams" userId="2f95f43e-de7e-4293-ae98-e1e30112b6bf" providerId="ADAL" clId="{3B833D20-9C1D-439F-B160-5D923F147003}" dt="2023-08-08T14:01:59.949" v="2353" actId="1076"/>
          <ac:grpSpMkLst>
            <pc:docMk/>
            <pc:sldMk cId="1856325634" sldId="602"/>
            <ac:grpSpMk id="24" creationId="{8624B1E3-5B20-F298-91E2-7511EC1EBA7D}"/>
          </ac:grpSpMkLst>
        </pc:grpChg>
        <pc:picChg chg="del">
          <ac:chgData name="Nicola Adams" userId="2f95f43e-de7e-4293-ae98-e1e30112b6bf" providerId="ADAL" clId="{3B833D20-9C1D-439F-B160-5D923F147003}" dt="2023-08-08T13:56:35.550" v="2142" actId="478"/>
          <ac:picMkLst>
            <pc:docMk/>
            <pc:sldMk cId="1856325634" sldId="602"/>
            <ac:picMk id="3" creationId="{D32DFAEA-40F9-4AFD-67D1-E034415DBA2B}"/>
          </ac:picMkLst>
        </pc:picChg>
        <pc:picChg chg="add mod">
          <ac:chgData name="Nicola Adams" userId="2f95f43e-de7e-4293-ae98-e1e30112b6bf" providerId="ADAL" clId="{3B833D20-9C1D-439F-B160-5D923F147003}" dt="2023-08-08T14:01:57.430" v="2352" actId="164"/>
          <ac:picMkLst>
            <pc:docMk/>
            <pc:sldMk cId="1856325634" sldId="602"/>
            <ac:picMk id="4" creationId="{7BBA800D-47BC-ED22-4871-034E1D8EA324}"/>
          </ac:picMkLst>
        </pc:picChg>
      </pc:sldChg>
      <pc:sldChg chg="addSp modSp mod modNotesTx">
        <pc:chgData name="Nicola Adams" userId="2f95f43e-de7e-4293-ae98-e1e30112b6bf" providerId="ADAL" clId="{3B833D20-9C1D-439F-B160-5D923F147003}" dt="2023-08-08T13:00:34.785" v="1373" actId="113"/>
        <pc:sldMkLst>
          <pc:docMk/>
          <pc:sldMk cId="3459429455" sldId="604"/>
        </pc:sldMkLst>
        <pc:spChg chg="mod">
          <ac:chgData name="Nicola Adams" userId="2f95f43e-de7e-4293-ae98-e1e30112b6bf" providerId="ADAL" clId="{3B833D20-9C1D-439F-B160-5D923F147003}" dt="2023-08-08T12:55:22.044" v="1185" actId="1076"/>
          <ac:spMkLst>
            <pc:docMk/>
            <pc:sldMk cId="3459429455" sldId="604"/>
            <ac:spMk id="6" creationId="{D9C68304-277F-E94E-CA4E-1E0C70FF70F2}"/>
          </ac:spMkLst>
        </pc:spChg>
        <pc:graphicFrameChg chg="add mod modGraphic">
          <ac:chgData name="Nicola Adams" userId="2f95f43e-de7e-4293-ae98-e1e30112b6bf" providerId="ADAL" clId="{3B833D20-9C1D-439F-B160-5D923F147003}" dt="2023-08-08T13:00:10.795" v="1333" actId="20577"/>
          <ac:graphicFrameMkLst>
            <pc:docMk/>
            <pc:sldMk cId="3459429455" sldId="604"/>
            <ac:graphicFrameMk id="2" creationId="{9538FD86-15D3-4697-9353-982215C82876}"/>
          </ac:graphicFrameMkLst>
        </pc:graphicFrameChg>
      </pc:sldChg>
      <pc:sldChg chg="modSp mod modNotesTx">
        <pc:chgData name="Nicola Adams" userId="2f95f43e-de7e-4293-ae98-e1e30112b6bf" providerId="ADAL" clId="{3B833D20-9C1D-439F-B160-5D923F147003}" dt="2023-08-08T15:46:58.957" v="3353" actId="20577"/>
        <pc:sldMkLst>
          <pc:docMk/>
          <pc:sldMk cId="3620263575" sldId="622"/>
        </pc:sldMkLst>
        <pc:spChg chg="mod">
          <ac:chgData name="Nicola Adams" userId="2f95f43e-de7e-4293-ae98-e1e30112b6bf" providerId="ADAL" clId="{3B833D20-9C1D-439F-B160-5D923F147003}" dt="2023-08-08T15:46:58.957" v="3353" actId="20577"/>
          <ac:spMkLst>
            <pc:docMk/>
            <pc:sldMk cId="3620263575" sldId="622"/>
            <ac:spMk id="6" creationId="{D9C68304-277F-E94E-CA4E-1E0C70FF70F2}"/>
          </ac:spMkLst>
        </pc:spChg>
      </pc:sldChg>
      <pc:sldChg chg="addSp delSp modSp mod modNotesTx">
        <pc:chgData name="Nicola Adams" userId="2f95f43e-de7e-4293-ae98-e1e30112b6bf" providerId="ADAL" clId="{3B833D20-9C1D-439F-B160-5D923F147003}" dt="2023-08-08T12:15:44.762" v="613" actId="113"/>
        <pc:sldMkLst>
          <pc:docMk/>
          <pc:sldMk cId="4158974928" sldId="623"/>
        </pc:sldMkLst>
        <pc:spChg chg="del mod">
          <ac:chgData name="Nicola Adams" userId="2f95f43e-de7e-4293-ae98-e1e30112b6bf" providerId="ADAL" clId="{3B833D20-9C1D-439F-B160-5D923F147003}" dt="2023-08-08T12:11:34.638" v="376" actId="478"/>
          <ac:spMkLst>
            <pc:docMk/>
            <pc:sldMk cId="4158974928" sldId="623"/>
            <ac:spMk id="6" creationId="{1A7BCB30-7612-E04C-B21F-36BFF8D3B0EB}"/>
          </ac:spMkLst>
        </pc:spChg>
        <pc:spChg chg="add mod">
          <ac:chgData name="Nicola Adams" userId="2f95f43e-de7e-4293-ae98-e1e30112b6bf" providerId="ADAL" clId="{3B833D20-9C1D-439F-B160-5D923F147003}" dt="2023-08-08T12:13:15.708" v="413" actId="1076"/>
          <ac:spMkLst>
            <pc:docMk/>
            <pc:sldMk cId="4158974928" sldId="623"/>
            <ac:spMk id="8" creationId="{3B3C458D-E198-338F-77A7-EE83C65412FD}"/>
          </ac:spMkLst>
        </pc:spChg>
        <pc:spChg chg="add mod">
          <ac:chgData name="Nicola Adams" userId="2f95f43e-de7e-4293-ae98-e1e30112b6bf" providerId="ADAL" clId="{3B833D20-9C1D-439F-B160-5D923F147003}" dt="2023-08-08T12:13:32.969" v="416" actId="113"/>
          <ac:spMkLst>
            <pc:docMk/>
            <pc:sldMk cId="4158974928" sldId="623"/>
            <ac:spMk id="9" creationId="{FA236F1A-697E-0603-B30D-2E9F055EBE8A}"/>
          </ac:spMkLst>
        </pc:spChg>
        <pc:spChg chg="add mod">
          <ac:chgData name="Nicola Adams" userId="2f95f43e-de7e-4293-ae98-e1e30112b6bf" providerId="ADAL" clId="{3B833D20-9C1D-439F-B160-5D923F147003}" dt="2023-08-08T12:13:15.708" v="413" actId="1076"/>
          <ac:spMkLst>
            <pc:docMk/>
            <pc:sldMk cId="4158974928" sldId="623"/>
            <ac:spMk id="11" creationId="{5E78A136-67DD-57C3-CCD9-37D437AB2826}"/>
          </ac:spMkLst>
        </pc:spChg>
        <pc:spChg chg="add mod">
          <ac:chgData name="Nicola Adams" userId="2f95f43e-de7e-4293-ae98-e1e30112b6bf" providerId="ADAL" clId="{3B833D20-9C1D-439F-B160-5D923F147003}" dt="2023-08-08T12:13:15.708" v="413" actId="1076"/>
          <ac:spMkLst>
            <pc:docMk/>
            <pc:sldMk cId="4158974928" sldId="623"/>
            <ac:spMk id="12" creationId="{82F8AAC7-A83A-C866-426F-851A31237ED4}"/>
          </ac:spMkLst>
        </pc:spChg>
        <pc:spChg chg="add mod">
          <ac:chgData name="Nicola Adams" userId="2f95f43e-de7e-4293-ae98-e1e30112b6bf" providerId="ADAL" clId="{3B833D20-9C1D-439F-B160-5D923F147003}" dt="2023-08-08T12:13:15.708" v="413" actId="1076"/>
          <ac:spMkLst>
            <pc:docMk/>
            <pc:sldMk cId="4158974928" sldId="623"/>
            <ac:spMk id="13" creationId="{2DDD9C23-F1F5-6653-22B0-5213A68E5614}"/>
          </ac:spMkLst>
        </pc:spChg>
        <pc:picChg chg="add del mod">
          <ac:chgData name="Nicola Adams" userId="2f95f43e-de7e-4293-ae98-e1e30112b6bf" providerId="ADAL" clId="{3B833D20-9C1D-439F-B160-5D923F147003}" dt="2023-08-08T12:05:45.571" v="208" actId="478"/>
          <ac:picMkLst>
            <pc:docMk/>
            <pc:sldMk cId="4158974928" sldId="623"/>
            <ac:picMk id="3" creationId="{1643A1D2-9B8D-0DF8-D385-D82998A93CE6}"/>
          </ac:picMkLst>
        </pc:picChg>
        <pc:picChg chg="del">
          <ac:chgData name="Nicola Adams" userId="2f95f43e-de7e-4293-ae98-e1e30112b6bf" providerId="ADAL" clId="{3B833D20-9C1D-439F-B160-5D923F147003}" dt="2023-08-08T11:02:13.340" v="111" actId="478"/>
          <ac:picMkLst>
            <pc:docMk/>
            <pc:sldMk cId="4158974928" sldId="623"/>
            <ac:picMk id="5" creationId="{6FEF8D18-6230-6C2D-E602-86B90B106A28}"/>
          </ac:picMkLst>
        </pc:picChg>
        <pc:picChg chg="add mod modCrop">
          <ac:chgData name="Nicola Adams" userId="2f95f43e-de7e-4293-ae98-e1e30112b6bf" providerId="ADAL" clId="{3B833D20-9C1D-439F-B160-5D923F147003}" dt="2023-08-08T12:13:27.220" v="415" actId="1076"/>
          <ac:picMkLst>
            <pc:docMk/>
            <pc:sldMk cId="4158974928" sldId="623"/>
            <ac:picMk id="7" creationId="{90FAFF4C-18DB-335F-D701-35723C956C97}"/>
          </ac:picMkLst>
        </pc:picChg>
      </pc:sldChg>
      <pc:sldChg chg="modSp mod modNotesTx">
        <pc:chgData name="Nicola Adams" userId="2f95f43e-de7e-4293-ae98-e1e30112b6bf" providerId="ADAL" clId="{3B833D20-9C1D-439F-B160-5D923F147003}" dt="2023-08-08T10:57:37.917" v="110" actId="20577"/>
        <pc:sldMkLst>
          <pc:docMk/>
          <pc:sldMk cId="1035048051" sldId="624"/>
        </pc:sldMkLst>
        <pc:spChg chg="mod">
          <ac:chgData name="Nicola Adams" userId="2f95f43e-de7e-4293-ae98-e1e30112b6bf" providerId="ADAL" clId="{3B833D20-9C1D-439F-B160-5D923F147003}" dt="2023-08-08T10:56:16.992" v="82" actId="20577"/>
          <ac:spMkLst>
            <pc:docMk/>
            <pc:sldMk cId="1035048051" sldId="624"/>
            <ac:spMk id="6" creationId="{D9C68304-277F-E94E-CA4E-1E0C70FF70F2}"/>
          </ac:spMkLst>
        </pc:spChg>
      </pc:sldChg>
      <pc:sldChg chg="addSp delSp modSp mod modNotesTx">
        <pc:chgData name="Nicola Adams" userId="2f95f43e-de7e-4293-ae98-e1e30112b6bf" providerId="ADAL" clId="{3B833D20-9C1D-439F-B160-5D923F147003}" dt="2023-08-08T13:10:29.730" v="1536" actId="20577"/>
        <pc:sldMkLst>
          <pc:docMk/>
          <pc:sldMk cId="2765544573" sldId="625"/>
        </pc:sldMkLst>
        <pc:spChg chg="add del mod">
          <ac:chgData name="Nicola Adams" userId="2f95f43e-de7e-4293-ae98-e1e30112b6bf" providerId="ADAL" clId="{3B833D20-9C1D-439F-B160-5D923F147003}" dt="2023-08-08T13:05:36.606" v="1485" actId="478"/>
          <ac:spMkLst>
            <pc:docMk/>
            <pc:sldMk cId="2765544573" sldId="625"/>
            <ac:spMk id="4" creationId="{C4DBB299-3BA7-170C-8D00-AC52B0160738}"/>
          </ac:spMkLst>
        </pc:spChg>
        <pc:spChg chg="add mod">
          <ac:chgData name="Nicola Adams" userId="2f95f43e-de7e-4293-ae98-e1e30112b6bf" providerId="ADAL" clId="{3B833D20-9C1D-439F-B160-5D923F147003}" dt="2023-08-08T13:06:49.809" v="1490" actId="20577"/>
          <ac:spMkLst>
            <pc:docMk/>
            <pc:sldMk cId="2765544573" sldId="625"/>
            <ac:spMk id="5" creationId="{26A3CD6D-2E98-DF02-8A9A-0E96692D3E43}"/>
          </ac:spMkLst>
        </pc:spChg>
        <pc:spChg chg="del">
          <ac:chgData name="Nicola Adams" userId="2f95f43e-de7e-4293-ae98-e1e30112b6bf" providerId="ADAL" clId="{3B833D20-9C1D-439F-B160-5D923F147003}" dt="2023-08-08T13:03:53.024" v="1377" actId="478"/>
          <ac:spMkLst>
            <pc:docMk/>
            <pc:sldMk cId="2765544573" sldId="625"/>
            <ac:spMk id="6" creationId="{D9C68304-277F-E94E-CA4E-1E0C70FF70F2}"/>
          </ac:spMkLst>
        </pc:spChg>
        <pc:spChg chg="add mod">
          <ac:chgData name="Nicola Adams" userId="2f95f43e-de7e-4293-ae98-e1e30112b6bf" providerId="ADAL" clId="{3B833D20-9C1D-439F-B160-5D923F147003}" dt="2023-08-08T13:05:28.192" v="1483" actId="164"/>
          <ac:spMkLst>
            <pc:docMk/>
            <pc:sldMk cId="2765544573" sldId="625"/>
            <ac:spMk id="7" creationId="{37AA724A-5608-983B-CCEE-D60516211AD3}"/>
          </ac:spMkLst>
        </pc:spChg>
        <pc:spChg chg="add mod">
          <ac:chgData name="Nicola Adams" userId="2f95f43e-de7e-4293-ae98-e1e30112b6bf" providerId="ADAL" clId="{3B833D20-9C1D-439F-B160-5D923F147003}" dt="2023-08-08T13:07:31.034" v="1496" actId="1076"/>
          <ac:spMkLst>
            <pc:docMk/>
            <pc:sldMk cId="2765544573" sldId="625"/>
            <ac:spMk id="11" creationId="{6744765B-B690-CD8B-DB16-B73A8852660F}"/>
          </ac:spMkLst>
        </pc:spChg>
        <pc:spChg chg="add mod">
          <ac:chgData name="Nicola Adams" userId="2f95f43e-de7e-4293-ae98-e1e30112b6bf" providerId="ADAL" clId="{3B833D20-9C1D-439F-B160-5D923F147003}" dt="2023-08-08T13:07:35.313" v="1498" actId="1076"/>
          <ac:spMkLst>
            <pc:docMk/>
            <pc:sldMk cId="2765544573" sldId="625"/>
            <ac:spMk id="12" creationId="{3B2CB8F6-3563-3B76-005C-6B586E825EE0}"/>
          </ac:spMkLst>
        </pc:spChg>
        <pc:spChg chg="add mod">
          <ac:chgData name="Nicola Adams" userId="2f95f43e-de7e-4293-ae98-e1e30112b6bf" providerId="ADAL" clId="{3B833D20-9C1D-439F-B160-5D923F147003}" dt="2023-08-08T13:07:41.916" v="1501" actId="1038"/>
          <ac:spMkLst>
            <pc:docMk/>
            <pc:sldMk cId="2765544573" sldId="625"/>
            <ac:spMk id="14" creationId="{8316CC28-C252-D2FA-E13E-E778DCF32D64}"/>
          </ac:spMkLst>
        </pc:spChg>
        <pc:spChg chg="add mod">
          <ac:chgData name="Nicola Adams" userId="2f95f43e-de7e-4293-ae98-e1e30112b6bf" providerId="ADAL" clId="{3B833D20-9C1D-439F-B160-5D923F147003}" dt="2023-08-08T13:07:54.339" v="1504" actId="1037"/>
          <ac:spMkLst>
            <pc:docMk/>
            <pc:sldMk cId="2765544573" sldId="625"/>
            <ac:spMk id="16" creationId="{F06882A7-E3BA-D443-73F9-C0B3054AD9D4}"/>
          </ac:spMkLst>
        </pc:spChg>
        <pc:spChg chg="add mod">
          <ac:chgData name="Nicola Adams" userId="2f95f43e-de7e-4293-ae98-e1e30112b6bf" providerId="ADAL" clId="{3B833D20-9C1D-439F-B160-5D923F147003}" dt="2023-08-08T13:08:31.706" v="1510" actId="1037"/>
          <ac:spMkLst>
            <pc:docMk/>
            <pc:sldMk cId="2765544573" sldId="625"/>
            <ac:spMk id="18" creationId="{467F7D04-4BA3-3D9E-5D70-F89ECC5F85AA}"/>
          </ac:spMkLst>
        </pc:spChg>
        <pc:spChg chg="add mod">
          <ac:chgData name="Nicola Adams" userId="2f95f43e-de7e-4293-ae98-e1e30112b6bf" providerId="ADAL" clId="{3B833D20-9C1D-439F-B160-5D923F147003}" dt="2023-08-08T13:08:40.991" v="1515" actId="1037"/>
          <ac:spMkLst>
            <pc:docMk/>
            <pc:sldMk cId="2765544573" sldId="625"/>
            <ac:spMk id="19" creationId="{2E5C9233-718F-10E9-714C-33FA244245E8}"/>
          </ac:spMkLst>
        </pc:spChg>
        <pc:grpChg chg="add mod">
          <ac:chgData name="Nicola Adams" userId="2f95f43e-de7e-4293-ae98-e1e30112b6bf" providerId="ADAL" clId="{3B833D20-9C1D-439F-B160-5D923F147003}" dt="2023-08-08T13:05:33.450" v="1484" actId="12788"/>
          <ac:grpSpMkLst>
            <pc:docMk/>
            <pc:sldMk cId="2765544573" sldId="625"/>
            <ac:grpSpMk id="9" creationId="{F02AA07F-D2B0-8226-E543-9860BF90A39D}"/>
          </ac:grpSpMkLst>
        </pc:grpChg>
        <pc:graphicFrameChg chg="del">
          <ac:chgData name="Nicola Adams" userId="2f95f43e-de7e-4293-ae98-e1e30112b6bf" providerId="ADAL" clId="{3B833D20-9C1D-439F-B160-5D923F147003}" dt="2023-08-08T13:03:47.977" v="1375" actId="478"/>
          <ac:graphicFrameMkLst>
            <pc:docMk/>
            <pc:sldMk cId="2765544573" sldId="625"/>
            <ac:graphicFrameMk id="3" creationId="{CB640495-60BA-7F98-F91F-E459F49B4DDA}"/>
          </ac:graphicFrameMkLst>
        </pc:graphicFrameChg>
        <pc:picChg chg="del">
          <ac:chgData name="Nicola Adams" userId="2f95f43e-de7e-4293-ae98-e1e30112b6bf" providerId="ADAL" clId="{3B833D20-9C1D-439F-B160-5D923F147003}" dt="2023-08-08T13:03:50.150" v="1376" actId="478"/>
          <ac:picMkLst>
            <pc:docMk/>
            <pc:sldMk cId="2765544573" sldId="625"/>
            <ac:picMk id="8" creationId="{D29B4D08-D7E6-D281-13DF-DF2A337ED37A}"/>
          </ac:picMkLst>
        </pc:picChg>
        <pc:picChg chg="del">
          <ac:chgData name="Nicola Adams" userId="2f95f43e-de7e-4293-ae98-e1e30112b6bf" providerId="ADAL" clId="{3B833D20-9C1D-439F-B160-5D923F147003}" dt="2023-08-08T13:03:50.150" v="1376" actId="478"/>
          <ac:picMkLst>
            <pc:docMk/>
            <pc:sldMk cId="2765544573" sldId="625"/>
            <ac:picMk id="10" creationId="{6F2712CE-1C63-972A-1DE7-6BB3CF6FB70C}"/>
          </ac:picMkLst>
        </pc:picChg>
        <pc:picChg chg="del">
          <ac:chgData name="Nicola Adams" userId="2f95f43e-de7e-4293-ae98-e1e30112b6bf" providerId="ADAL" clId="{3B833D20-9C1D-439F-B160-5D923F147003}" dt="2023-08-08T13:03:50.150" v="1376" actId="478"/>
          <ac:picMkLst>
            <pc:docMk/>
            <pc:sldMk cId="2765544573" sldId="625"/>
            <ac:picMk id="13" creationId="{2CE98C09-6D9F-F4A0-29AB-235866576433}"/>
          </ac:picMkLst>
        </pc:picChg>
        <pc:picChg chg="del">
          <ac:chgData name="Nicola Adams" userId="2f95f43e-de7e-4293-ae98-e1e30112b6bf" providerId="ADAL" clId="{3B833D20-9C1D-439F-B160-5D923F147003}" dt="2023-08-08T13:03:50.150" v="1376" actId="478"/>
          <ac:picMkLst>
            <pc:docMk/>
            <pc:sldMk cId="2765544573" sldId="625"/>
            <ac:picMk id="15" creationId="{6FA5C01F-4F6C-4151-5C50-C1ED4133663F}"/>
          </ac:picMkLst>
        </pc:picChg>
        <pc:picChg chg="del">
          <ac:chgData name="Nicola Adams" userId="2f95f43e-de7e-4293-ae98-e1e30112b6bf" providerId="ADAL" clId="{3B833D20-9C1D-439F-B160-5D923F147003}" dt="2023-08-08T13:03:50.150" v="1376" actId="478"/>
          <ac:picMkLst>
            <pc:docMk/>
            <pc:sldMk cId="2765544573" sldId="625"/>
            <ac:picMk id="17" creationId="{8439D1D4-857E-FDBC-8E93-F8D75027CFF9}"/>
          </ac:picMkLst>
        </pc:picChg>
        <pc:picChg chg="del">
          <ac:chgData name="Nicola Adams" userId="2f95f43e-de7e-4293-ae98-e1e30112b6bf" providerId="ADAL" clId="{3B833D20-9C1D-439F-B160-5D923F147003}" dt="2023-08-08T13:03:50.150" v="1376" actId="478"/>
          <ac:picMkLst>
            <pc:docMk/>
            <pc:sldMk cId="2765544573" sldId="625"/>
            <ac:picMk id="20" creationId="{E4DFFEC9-BAF4-5FC6-CDE7-A1006B15B734}"/>
          </ac:picMkLst>
        </pc:picChg>
        <pc:picChg chg="del">
          <ac:chgData name="Nicola Adams" userId="2f95f43e-de7e-4293-ae98-e1e30112b6bf" providerId="ADAL" clId="{3B833D20-9C1D-439F-B160-5D923F147003}" dt="2023-08-08T13:03:50.150" v="1376" actId="478"/>
          <ac:picMkLst>
            <pc:docMk/>
            <pc:sldMk cId="2765544573" sldId="625"/>
            <ac:picMk id="21" creationId="{EBAB8AF1-95A9-C342-4707-826E1048F655}"/>
          </ac:picMkLst>
        </pc:picChg>
        <pc:picChg chg="del">
          <ac:chgData name="Nicola Adams" userId="2f95f43e-de7e-4293-ae98-e1e30112b6bf" providerId="ADAL" clId="{3B833D20-9C1D-439F-B160-5D923F147003}" dt="2023-08-08T13:03:50.150" v="1376" actId="478"/>
          <ac:picMkLst>
            <pc:docMk/>
            <pc:sldMk cId="2765544573" sldId="625"/>
            <ac:picMk id="22" creationId="{DC735F9B-9B17-D685-7DF7-78BF1E688EC7}"/>
          </ac:picMkLst>
        </pc:picChg>
        <pc:picChg chg="del">
          <ac:chgData name="Nicola Adams" userId="2f95f43e-de7e-4293-ae98-e1e30112b6bf" providerId="ADAL" clId="{3B833D20-9C1D-439F-B160-5D923F147003}" dt="2023-08-08T13:03:50.150" v="1376" actId="478"/>
          <ac:picMkLst>
            <pc:docMk/>
            <pc:sldMk cId="2765544573" sldId="625"/>
            <ac:picMk id="23" creationId="{19C293F7-1D0C-B262-1C7E-D1F04238ED5E}"/>
          </ac:picMkLst>
        </pc:picChg>
      </pc:sldChg>
      <pc:sldChg chg="addSp delSp modSp mod modNotesTx">
        <pc:chgData name="Nicola Adams" userId="2f95f43e-de7e-4293-ae98-e1e30112b6bf" providerId="ADAL" clId="{3B833D20-9C1D-439F-B160-5D923F147003}" dt="2023-08-08T14:34:34.608" v="2678" actId="20577"/>
        <pc:sldMkLst>
          <pc:docMk/>
          <pc:sldMk cId="2841575937" sldId="627"/>
        </pc:sldMkLst>
        <pc:spChg chg="mod">
          <ac:chgData name="Nicola Adams" userId="2f95f43e-de7e-4293-ae98-e1e30112b6bf" providerId="ADAL" clId="{3B833D20-9C1D-439F-B160-5D923F147003}" dt="2023-08-08T14:34:34.608" v="2678" actId="20577"/>
          <ac:spMkLst>
            <pc:docMk/>
            <pc:sldMk cId="2841575937" sldId="627"/>
            <ac:spMk id="6" creationId="{D9C68304-277F-E94E-CA4E-1E0C70FF70F2}"/>
          </ac:spMkLst>
        </pc:spChg>
        <pc:spChg chg="add mod">
          <ac:chgData name="Nicola Adams" userId="2f95f43e-de7e-4293-ae98-e1e30112b6bf" providerId="ADAL" clId="{3B833D20-9C1D-439F-B160-5D923F147003}" dt="2023-08-08T14:34:28.568" v="2677" actId="404"/>
          <ac:spMkLst>
            <pc:docMk/>
            <pc:sldMk cId="2841575937" sldId="627"/>
            <ac:spMk id="8" creationId="{35834060-593A-1F3F-8BB4-52389394480C}"/>
          </ac:spMkLst>
        </pc:spChg>
        <pc:grpChg chg="add mod">
          <ac:chgData name="Nicola Adams" userId="2f95f43e-de7e-4293-ae98-e1e30112b6bf" providerId="ADAL" clId="{3B833D20-9C1D-439F-B160-5D923F147003}" dt="2023-08-08T14:34:19.490" v="2676" actId="1076"/>
          <ac:grpSpMkLst>
            <pc:docMk/>
            <pc:sldMk cId="2841575937" sldId="627"/>
            <ac:grpSpMk id="9" creationId="{FB3264A4-7D97-3FC0-9479-0F1F5D1916B1}"/>
          </ac:grpSpMkLst>
        </pc:grpChg>
        <pc:picChg chg="del">
          <ac:chgData name="Nicola Adams" userId="2f95f43e-de7e-4293-ae98-e1e30112b6bf" providerId="ADAL" clId="{3B833D20-9C1D-439F-B160-5D923F147003}" dt="2023-08-08T13:29:09.519" v="1577" actId="478"/>
          <ac:picMkLst>
            <pc:docMk/>
            <pc:sldMk cId="2841575937" sldId="627"/>
            <ac:picMk id="3" creationId="{3FE1D7E2-EFF1-69E2-D94F-4598DC6FFE89}"/>
          </ac:picMkLst>
        </pc:picChg>
        <pc:picChg chg="add del mod modCrop">
          <ac:chgData name="Nicola Adams" userId="2f95f43e-de7e-4293-ae98-e1e30112b6bf" providerId="ADAL" clId="{3B833D20-9C1D-439F-B160-5D923F147003}" dt="2023-08-08T13:34:57.459" v="1850" actId="478"/>
          <ac:picMkLst>
            <pc:docMk/>
            <pc:sldMk cId="2841575937" sldId="627"/>
            <ac:picMk id="4" creationId="{52706A5A-1D12-9B8E-4137-EE10FC09EE73}"/>
          </ac:picMkLst>
        </pc:picChg>
        <pc:picChg chg="add mod">
          <ac:chgData name="Nicola Adams" userId="2f95f43e-de7e-4293-ae98-e1e30112b6bf" providerId="ADAL" clId="{3B833D20-9C1D-439F-B160-5D923F147003}" dt="2023-08-08T13:39:21.555" v="1995" actId="164"/>
          <ac:picMkLst>
            <pc:docMk/>
            <pc:sldMk cId="2841575937" sldId="627"/>
            <ac:picMk id="7" creationId="{2DA8A992-4B12-C0DB-6B72-49D08F9B9C9D}"/>
          </ac:picMkLst>
        </pc:picChg>
      </pc:sldChg>
      <pc:sldChg chg="addSp delSp modSp mod modNotesTx">
        <pc:chgData name="Nicola Adams" userId="2f95f43e-de7e-4293-ae98-e1e30112b6bf" providerId="ADAL" clId="{3B833D20-9C1D-439F-B160-5D923F147003}" dt="2023-08-08T14:07:53.762" v="2544" actId="20577"/>
        <pc:sldMkLst>
          <pc:docMk/>
          <pc:sldMk cId="2320862982" sldId="628"/>
        </pc:sldMkLst>
        <pc:spChg chg="add mod">
          <ac:chgData name="Nicola Adams" userId="2f95f43e-de7e-4293-ae98-e1e30112b6bf" providerId="ADAL" clId="{3B833D20-9C1D-439F-B160-5D923F147003}" dt="2023-08-08T14:04:44.513" v="2418" actId="1076"/>
          <ac:spMkLst>
            <pc:docMk/>
            <pc:sldMk cId="2320862982" sldId="628"/>
            <ac:spMk id="4" creationId="{7CBD8CEC-B7F1-E98C-AFBA-1EC229FEA0F4}"/>
          </ac:spMkLst>
        </pc:spChg>
        <pc:spChg chg="add mod">
          <ac:chgData name="Nicola Adams" userId="2f95f43e-de7e-4293-ae98-e1e30112b6bf" providerId="ADAL" clId="{3B833D20-9C1D-439F-B160-5D923F147003}" dt="2023-08-08T14:04:41.501" v="2417" actId="1076"/>
          <ac:spMkLst>
            <pc:docMk/>
            <pc:sldMk cId="2320862982" sldId="628"/>
            <ac:spMk id="5" creationId="{29EDB210-7C4B-2977-4327-48AA4F095218}"/>
          </ac:spMkLst>
        </pc:spChg>
        <pc:spChg chg="mod">
          <ac:chgData name="Nicola Adams" userId="2f95f43e-de7e-4293-ae98-e1e30112b6bf" providerId="ADAL" clId="{3B833D20-9C1D-439F-B160-5D923F147003}" dt="2023-08-08T14:03:07.314" v="2398" actId="1076"/>
          <ac:spMkLst>
            <pc:docMk/>
            <pc:sldMk cId="2320862982" sldId="628"/>
            <ac:spMk id="6" creationId="{D9C68304-277F-E94E-CA4E-1E0C70FF70F2}"/>
          </ac:spMkLst>
        </pc:spChg>
        <pc:picChg chg="add mod">
          <ac:chgData name="Nicola Adams" userId="2f95f43e-de7e-4293-ae98-e1e30112b6bf" providerId="ADAL" clId="{3B833D20-9C1D-439F-B160-5D923F147003}" dt="2023-08-08T14:03:15.133" v="2401" actId="1076"/>
          <ac:picMkLst>
            <pc:docMk/>
            <pc:sldMk cId="2320862982" sldId="628"/>
            <ac:picMk id="3" creationId="{BEBA5DB9-FD26-6637-BC1B-7CBC8FC89CE8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11" creationId="{A8BD16F4-D442-55EC-EDB4-825C851B088E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12" creationId="{F4AE3E8E-0D44-A96D-5DF6-1B56719C90E6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13" creationId="{2AFB92CA-7899-170F-E386-0737D02A7CBA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14" creationId="{817C84C0-99D5-2189-D583-B56C660C991D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15" creationId="{EFA30457-3BBD-1201-B770-43A5EAA21FAA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16" creationId="{3044B8C4-9156-5C78-962B-A2935DE8D575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17" creationId="{492A9485-6B60-3E86-588A-7D2456E1B9AA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18" creationId="{79C031F3-64E9-18E0-3B92-B2A9F193C2EA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19" creationId="{FC392BEE-9191-F403-8BD1-0E525445FD6D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0" creationId="{9E8861E6-F959-2301-AA97-EBE42F364EDD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1" creationId="{8183761E-6C59-A4C7-6BB2-0D1692C55A18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2" creationId="{AD497329-21E6-FA0C-E0DC-241CD967EBD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3" creationId="{78582A75-5873-3B94-FBDD-E80A2FAA6B5A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4" creationId="{43804A27-4DFC-2A48-EA67-97EB80163762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5" creationId="{3EEA9D36-3876-9AFF-B538-DE4A3363A3F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6" creationId="{7B3951CA-A025-8CE9-5630-50B71034BB94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7" creationId="{1C1B888A-71E4-C1E5-6FE6-175A7BDE2D24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8" creationId="{DE494474-8181-36CD-28F2-B21A0063661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29" creationId="{56E575E0-5898-71D9-BFD8-2D602875788D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0" creationId="{81448506-96CC-422A-AC71-11F23B3C4068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1" creationId="{2EB4356E-C6B2-AE63-2B1F-C3E339182C66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2" creationId="{9E6B73A4-26FF-0DFE-39D0-0CA22450BF1B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3" creationId="{2094D987-FF35-E934-AFCA-FF2849AE8E08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4" creationId="{A00AF2EC-3E78-9EA3-120C-5171809B6EF7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5" creationId="{563F294A-CF22-1EEB-5F4B-5EF2464F8153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6" creationId="{2C9655A0-6C4F-F2C6-9A3E-63FC67D1621D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7" creationId="{69F42953-1E8E-13F3-2FCE-541A03C311AF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8" creationId="{0D367B3C-4D2A-2DC2-0925-6D04EEBFF52C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39" creationId="{FFBB3AD9-3960-A40A-6637-C9D0398B8301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0" creationId="{02DD6B74-AF63-82F8-37B6-4E028DEB78EB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1" creationId="{390C0D72-8BBD-03EC-7D14-53CAE89857FE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2" creationId="{709F86C6-419D-AFE7-2605-5E93801A4A29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3" creationId="{5CE180AC-7BC2-0165-E5FB-C291F69E84FA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4" creationId="{E86DB609-80F6-964E-1729-C65B1D50D404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5" creationId="{57609C6A-0BAA-13AC-B8D4-90DB3ED6BA08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6" creationId="{82EA5E2B-9FD2-9430-D682-A1F6FEC6B60D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7" creationId="{1B3659FF-FA02-5964-0B8B-F27BEFBFBA62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8" creationId="{1AF98C57-EF60-ABE0-E5B9-6C6291332E95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49" creationId="{A0CE5727-6FAA-5CA3-FEBC-80D443DF16F8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0" creationId="{99E04602-C200-3E26-2DA8-DFDCFE4F1343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1" creationId="{0A077FA5-946A-6B1C-836C-2AE5C12E7E37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2" creationId="{5BC4BA05-75E3-9802-1B13-EF5DF86B296B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3" creationId="{7E353D7E-DA31-65FA-2D86-53D4638B87E2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4" creationId="{3A6D7C56-0179-BAA2-6A1B-F3CD2EE91FF9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5" creationId="{10B640E5-D013-62CD-E946-B72A33D6B16E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6" creationId="{5408855B-E75C-2000-D177-57996C0A9228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7" creationId="{F46FFC36-A5F7-0272-5841-99B929E3D7F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8" creationId="{5ABA5B25-0235-60A8-16EB-8DC1B887C11D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59" creationId="{E23E1F13-BA27-46B8-B89F-9DC9D7DF169A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0" creationId="{031D3C3D-937B-4172-2A6A-4F056B5A743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1" creationId="{0570AF5D-F556-8FA1-7269-F7C8DE3D8369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2" creationId="{2316E40F-1FD4-0AF4-F6A8-761E03E395F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3" creationId="{E7DEC406-D75A-979F-F8F6-576E075F52B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4" creationId="{6720EFC4-3C71-FC3B-C1B7-B2994C51B4B2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5" creationId="{BFF636B4-D01C-B30C-644F-10E253076EA1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6" creationId="{CC633192-0117-FBB0-BA23-A5F2D8ECDBB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7" creationId="{836F9D03-6F5F-11F4-8CD5-0DE801787BC6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8" creationId="{73595575-900B-87E9-1330-5AAA741FFED9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69" creationId="{7CA4125C-2D57-96C9-229B-3A4937A9F67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0" creationId="{46780D88-E02C-5997-2AB5-7D25A04E9DD2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1" creationId="{2A8B1889-9B32-D8A7-EA88-F6AF0A9DCE72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2" creationId="{9C434103-AEA4-643E-7C42-3D24DC6FEFB9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3" creationId="{B44DCF23-41FA-A83A-1523-98712047FEAD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4" creationId="{F277C465-354A-E1B5-465F-18110783BE4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5" creationId="{1684F67D-1C85-5EEB-0B21-DE959333CC5F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6" creationId="{04E115A0-B162-1158-FA78-21D71F933042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7" creationId="{C89E8C88-D80C-3451-4270-512F7752FC3E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8" creationId="{ABE4F2B5-FFF8-827E-4C33-4BD57A294F16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79" creationId="{4829EE7C-488D-99E9-C674-31B853C605C3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0" creationId="{6B352F35-323A-D40A-BFC6-6DA7D82F96D2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1" creationId="{7B24F4D3-A9BD-8F4A-CC91-74CABBF4099D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2" creationId="{6758C670-0021-17EA-2881-D4E709677DC1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3" creationId="{ACBDEC32-C770-AA8D-DEA4-1EE0F5A27F9F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4" creationId="{8C904F73-648E-A531-92EA-F3033F84AFF9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5" creationId="{8883BFC8-3ED8-B2C9-B277-AA8FD5AD20BB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6" creationId="{8D66109E-110F-A9F4-511B-E4ED1B53458E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7" creationId="{E67665F5-4430-117C-D356-26382AC9EF33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8" creationId="{4608B559-B47C-6D50-3D0F-1F854FFEB200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89" creationId="{4B3F4DF7-4B8F-7FE3-8DEC-52862C3A9F56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90" creationId="{9461FAF8-9008-09F5-B71B-14F29F56FCA8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91" creationId="{40480D99-AA67-30FC-8B2C-6D36936BF813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92" creationId="{C8BCE336-DE8A-91B2-A35A-1AAEC2318593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93" creationId="{094210E1-6D10-908B-E213-48ABFC56972A}"/>
          </ac:picMkLst>
        </pc:picChg>
        <pc:picChg chg="del">
          <ac:chgData name="Nicola Adams" userId="2f95f43e-de7e-4293-ae98-e1e30112b6bf" providerId="ADAL" clId="{3B833D20-9C1D-439F-B160-5D923F147003}" dt="2023-08-08T13:27:18.801" v="1537" actId="478"/>
          <ac:picMkLst>
            <pc:docMk/>
            <pc:sldMk cId="2320862982" sldId="628"/>
            <ac:picMk id="94" creationId="{814668F5-4516-8CF6-4BEF-F2E8A9005AA1}"/>
          </ac:picMkLst>
        </pc:picChg>
      </pc:sldChg>
      <pc:sldChg chg="addSp delSp modSp mod modNotesTx">
        <pc:chgData name="Nicola Adams" userId="2f95f43e-de7e-4293-ae98-e1e30112b6bf" providerId="ADAL" clId="{3B833D20-9C1D-439F-B160-5D923F147003}" dt="2023-08-08T14:40:06.396" v="2688" actId="5793"/>
        <pc:sldMkLst>
          <pc:docMk/>
          <pc:sldMk cId="2267182850" sldId="629"/>
        </pc:sldMkLst>
        <pc:spChg chg="add mod">
          <ac:chgData name="Nicola Adams" userId="2f95f43e-de7e-4293-ae98-e1e30112b6bf" providerId="ADAL" clId="{3B833D20-9C1D-439F-B160-5D923F147003}" dt="2023-08-08T14:10:48.577" v="2563" actId="1076"/>
          <ac:spMkLst>
            <pc:docMk/>
            <pc:sldMk cId="2267182850" sldId="629"/>
            <ac:spMk id="2" creationId="{41689202-2AD5-7574-DFB6-7F91CBB96B5A}"/>
          </ac:spMkLst>
        </pc:spChg>
        <pc:spChg chg="add del mod">
          <ac:chgData name="Nicola Adams" userId="2f95f43e-de7e-4293-ae98-e1e30112b6bf" providerId="ADAL" clId="{3B833D20-9C1D-439F-B160-5D923F147003}" dt="2023-08-08T14:11:27.415" v="2574" actId="478"/>
          <ac:spMkLst>
            <pc:docMk/>
            <pc:sldMk cId="2267182850" sldId="629"/>
            <ac:spMk id="3" creationId="{CC9BDC4F-303D-980A-8E47-D5468B25735A}"/>
          </ac:spMkLst>
        </pc:spChg>
        <pc:spChg chg="mod">
          <ac:chgData name="Nicola Adams" userId="2f95f43e-de7e-4293-ae98-e1e30112b6bf" providerId="ADAL" clId="{3B833D20-9C1D-439F-B160-5D923F147003}" dt="2023-08-08T14:09:33.804" v="2551" actId="20577"/>
          <ac:spMkLst>
            <pc:docMk/>
            <pc:sldMk cId="2267182850" sldId="629"/>
            <ac:spMk id="4" creationId="{38F6014C-A4F3-9800-5B77-F97564F38FD1}"/>
          </ac:spMkLst>
        </pc:spChg>
        <pc:spChg chg="mod">
          <ac:chgData name="Nicola Adams" userId="2f95f43e-de7e-4293-ae98-e1e30112b6bf" providerId="ADAL" clId="{3B833D20-9C1D-439F-B160-5D923F147003}" dt="2023-08-08T14:11:17.364" v="2571" actId="20577"/>
          <ac:spMkLst>
            <pc:docMk/>
            <pc:sldMk cId="2267182850" sldId="629"/>
            <ac:spMk id="17" creationId="{EC2988D1-7115-F7CC-ABCF-CE518C0B4472}"/>
          </ac:spMkLst>
        </pc:spChg>
        <pc:spChg chg="add mod">
          <ac:chgData name="Nicola Adams" userId="2f95f43e-de7e-4293-ae98-e1e30112b6bf" providerId="ADAL" clId="{3B833D20-9C1D-439F-B160-5D923F147003}" dt="2023-08-08T14:11:35.589" v="2578" actId="121"/>
          <ac:spMkLst>
            <pc:docMk/>
            <pc:sldMk cId="2267182850" sldId="629"/>
            <ac:spMk id="18" creationId="{13BAB330-D032-F983-8170-AF835C898F4D}"/>
          </ac:spMkLst>
        </pc:spChg>
      </pc:sldChg>
      <pc:sldChg chg="addSp delSp modSp mod">
        <pc:chgData name="Nicola Adams" userId="2f95f43e-de7e-4293-ae98-e1e30112b6bf" providerId="ADAL" clId="{3B833D20-9C1D-439F-B160-5D923F147003}" dt="2023-08-08T15:19:46.507" v="3160" actId="164"/>
        <pc:sldMkLst>
          <pc:docMk/>
          <pc:sldMk cId="239130722" sldId="630"/>
        </pc:sldMkLst>
        <pc:spChg chg="add mod">
          <ac:chgData name="Nicola Adams" userId="2f95f43e-de7e-4293-ae98-e1e30112b6bf" providerId="ADAL" clId="{3B833D20-9C1D-439F-B160-5D923F147003}" dt="2023-08-08T15:19:46.507" v="3160" actId="164"/>
          <ac:spMkLst>
            <pc:docMk/>
            <pc:sldMk cId="239130722" sldId="630"/>
            <ac:spMk id="2" creationId="{41487847-24C0-D20D-B4D5-26F9BABFA937}"/>
          </ac:spMkLst>
        </pc:spChg>
        <pc:spChg chg="del">
          <ac:chgData name="Nicola Adams" userId="2f95f43e-de7e-4293-ae98-e1e30112b6bf" providerId="ADAL" clId="{3B833D20-9C1D-439F-B160-5D923F147003}" dt="2023-08-08T14:45:24.721" v="2689" actId="478"/>
          <ac:spMkLst>
            <pc:docMk/>
            <pc:sldMk cId="239130722" sldId="630"/>
            <ac:spMk id="4" creationId="{B6D58673-E01E-1E2D-E47F-B638563EA575}"/>
          </ac:spMkLst>
        </pc:spChg>
        <pc:spChg chg="mod">
          <ac:chgData name="Nicola Adams" userId="2f95f43e-de7e-4293-ae98-e1e30112b6bf" providerId="ADAL" clId="{3B833D20-9C1D-439F-B160-5D923F147003}" dt="2023-08-08T14:50:26.847" v="2718" actId="1076"/>
          <ac:spMkLst>
            <pc:docMk/>
            <pc:sldMk cId="239130722" sldId="630"/>
            <ac:spMk id="5" creationId="{43B80869-5AD8-E29F-17D2-3F15AD7CB59F}"/>
          </ac:spMkLst>
        </pc:spChg>
        <pc:spChg chg="add del mod">
          <ac:chgData name="Nicola Adams" userId="2f95f43e-de7e-4293-ae98-e1e30112b6bf" providerId="ADAL" clId="{3B833D20-9C1D-439F-B160-5D923F147003}" dt="2023-08-08T14:52:33.446" v="2751" actId="478"/>
          <ac:spMkLst>
            <pc:docMk/>
            <pc:sldMk cId="239130722" sldId="630"/>
            <ac:spMk id="18" creationId="{0324FFE7-34A3-AE29-4988-502324D81325}"/>
          </ac:spMkLst>
        </pc:spChg>
        <pc:spChg chg="add del mod">
          <ac:chgData name="Nicola Adams" userId="2f95f43e-de7e-4293-ae98-e1e30112b6bf" providerId="ADAL" clId="{3B833D20-9C1D-439F-B160-5D923F147003}" dt="2023-08-08T14:52:35.227" v="2752" actId="478"/>
          <ac:spMkLst>
            <pc:docMk/>
            <pc:sldMk cId="239130722" sldId="630"/>
            <ac:spMk id="19" creationId="{CEF8744B-FD2F-7201-D6A9-33578C17A2F9}"/>
          </ac:spMkLst>
        </pc:spChg>
        <pc:spChg chg="add del mod">
          <ac:chgData name="Nicola Adams" userId="2f95f43e-de7e-4293-ae98-e1e30112b6bf" providerId="ADAL" clId="{3B833D20-9C1D-439F-B160-5D923F147003}" dt="2023-08-08T14:52:36.772" v="2753" actId="478"/>
          <ac:spMkLst>
            <pc:docMk/>
            <pc:sldMk cId="239130722" sldId="630"/>
            <ac:spMk id="20" creationId="{5B393406-2A31-EE33-D63E-B09C54CE4D31}"/>
          </ac:spMkLst>
        </pc:spChg>
        <pc:grpChg chg="add mod">
          <ac:chgData name="Nicola Adams" userId="2f95f43e-de7e-4293-ae98-e1e30112b6bf" providerId="ADAL" clId="{3B833D20-9C1D-439F-B160-5D923F147003}" dt="2023-08-08T15:19:46.507" v="3160" actId="164"/>
          <ac:grpSpMkLst>
            <pc:docMk/>
            <pc:sldMk cId="239130722" sldId="630"/>
            <ac:grpSpMk id="21" creationId="{2C1F0249-6C47-54C9-C077-A45581F500A4}"/>
          </ac:grpSpMkLst>
        </pc:grpChg>
        <pc:cxnChg chg="add mod">
          <ac:chgData name="Nicola Adams" userId="2f95f43e-de7e-4293-ae98-e1e30112b6bf" providerId="ADAL" clId="{3B833D20-9C1D-439F-B160-5D923F147003}" dt="2023-08-08T15:19:46.507" v="3160" actId="164"/>
          <ac:cxnSpMkLst>
            <pc:docMk/>
            <pc:sldMk cId="239130722" sldId="630"/>
            <ac:cxnSpMk id="6" creationId="{8E0DD21C-DFBA-86E3-CF1E-A5EE0ACE3FB8}"/>
          </ac:cxnSpMkLst>
        </pc:cxnChg>
        <pc:cxnChg chg="del">
          <ac:chgData name="Nicola Adams" userId="2f95f43e-de7e-4293-ae98-e1e30112b6bf" providerId="ADAL" clId="{3B833D20-9C1D-439F-B160-5D923F147003}" dt="2023-08-08T14:45:24.721" v="2689" actId="478"/>
          <ac:cxnSpMkLst>
            <pc:docMk/>
            <pc:sldMk cId="239130722" sldId="630"/>
            <ac:cxnSpMk id="7" creationId="{C5C9E874-FD90-52E3-3F7E-A930F9AAC1E4}"/>
          </ac:cxnSpMkLst>
        </pc:cxnChg>
        <pc:cxnChg chg="del">
          <ac:chgData name="Nicola Adams" userId="2f95f43e-de7e-4293-ae98-e1e30112b6bf" providerId="ADAL" clId="{3B833D20-9C1D-439F-B160-5D923F147003}" dt="2023-08-08T14:45:24.721" v="2689" actId="478"/>
          <ac:cxnSpMkLst>
            <pc:docMk/>
            <pc:sldMk cId="239130722" sldId="630"/>
            <ac:cxnSpMk id="9" creationId="{F501B2A5-75EB-1F1E-4B12-CD07728D66E3}"/>
          </ac:cxnSpMkLst>
        </pc:cxnChg>
        <pc:cxnChg chg="add mod">
          <ac:chgData name="Nicola Adams" userId="2f95f43e-de7e-4293-ae98-e1e30112b6bf" providerId="ADAL" clId="{3B833D20-9C1D-439F-B160-5D923F147003}" dt="2023-08-08T15:19:46.507" v="3160" actId="164"/>
          <ac:cxnSpMkLst>
            <pc:docMk/>
            <pc:sldMk cId="239130722" sldId="630"/>
            <ac:cxnSpMk id="10" creationId="{62E3AF48-4792-15E4-2B11-7267E5A4D334}"/>
          </ac:cxnSpMkLst>
        </pc:cxnChg>
        <pc:cxnChg chg="del">
          <ac:chgData name="Nicola Adams" userId="2f95f43e-de7e-4293-ae98-e1e30112b6bf" providerId="ADAL" clId="{3B833D20-9C1D-439F-B160-5D923F147003}" dt="2023-08-08T14:45:24.721" v="2689" actId="478"/>
          <ac:cxnSpMkLst>
            <pc:docMk/>
            <pc:sldMk cId="239130722" sldId="630"/>
            <ac:cxnSpMk id="11" creationId="{AB525FD3-A7AF-77BB-BBFE-2CC48C58CD4C}"/>
          </ac:cxnSpMkLst>
        </pc:cxnChg>
        <pc:cxnChg chg="del">
          <ac:chgData name="Nicola Adams" userId="2f95f43e-de7e-4293-ae98-e1e30112b6bf" providerId="ADAL" clId="{3B833D20-9C1D-439F-B160-5D923F147003}" dt="2023-08-08T14:45:24.721" v="2689" actId="478"/>
          <ac:cxnSpMkLst>
            <pc:docMk/>
            <pc:sldMk cId="239130722" sldId="630"/>
            <ac:cxnSpMk id="13" creationId="{C0ACA601-5738-A439-615E-E7788456C327}"/>
          </ac:cxnSpMkLst>
        </pc:cxnChg>
        <pc:cxnChg chg="add mod">
          <ac:chgData name="Nicola Adams" userId="2f95f43e-de7e-4293-ae98-e1e30112b6bf" providerId="ADAL" clId="{3B833D20-9C1D-439F-B160-5D923F147003}" dt="2023-08-08T15:19:46.507" v="3160" actId="164"/>
          <ac:cxnSpMkLst>
            <pc:docMk/>
            <pc:sldMk cId="239130722" sldId="630"/>
            <ac:cxnSpMk id="14" creationId="{4D8E1F9A-106A-A81D-CF8A-8BEF6B38D2A3}"/>
          </ac:cxnSpMkLst>
        </pc:cxnChg>
        <pc:cxnChg chg="add mod">
          <ac:chgData name="Nicola Adams" userId="2f95f43e-de7e-4293-ae98-e1e30112b6bf" providerId="ADAL" clId="{3B833D20-9C1D-439F-B160-5D923F147003}" dt="2023-08-08T15:19:46.507" v="3160" actId="164"/>
          <ac:cxnSpMkLst>
            <pc:docMk/>
            <pc:sldMk cId="239130722" sldId="630"/>
            <ac:cxnSpMk id="17" creationId="{7CDC2D54-A82B-6145-1E29-748A5025B8DF}"/>
          </ac:cxnSpMkLst>
        </pc:cxnChg>
      </pc:sldChg>
      <pc:sldChg chg="del">
        <pc:chgData name="Nicola Adams" userId="2f95f43e-de7e-4293-ae98-e1e30112b6bf" providerId="ADAL" clId="{3B833D20-9C1D-439F-B160-5D923F147003}" dt="2023-08-08T14:51:09.055" v="2737" actId="47"/>
        <pc:sldMkLst>
          <pc:docMk/>
          <pc:sldMk cId="3713608907" sldId="631"/>
        </pc:sldMkLst>
      </pc:sldChg>
      <pc:sldChg chg="modNotes">
        <pc:chgData name="Nicola Adams" userId="2f95f43e-de7e-4293-ae98-e1e30112b6bf" providerId="ADAL" clId="{3B833D20-9C1D-439F-B160-5D923F147003}" dt="2023-08-08T15:07:43.003" v="3158"/>
        <pc:sldMkLst>
          <pc:docMk/>
          <pc:sldMk cId="999274839" sldId="632"/>
        </pc:sldMkLst>
      </pc:sldChg>
      <pc:sldChg chg="modNotes">
        <pc:chgData name="Nicola Adams" userId="2f95f43e-de7e-4293-ae98-e1e30112b6bf" providerId="ADAL" clId="{3B833D20-9C1D-439F-B160-5D923F147003}" dt="2023-08-08T15:07:43.003" v="3158"/>
        <pc:sldMkLst>
          <pc:docMk/>
          <pc:sldMk cId="1105543937" sldId="633"/>
        </pc:sldMkLst>
      </pc:sldChg>
      <pc:sldChg chg="addSp delSp modSp add mod">
        <pc:chgData name="Nicola Adams" userId="2f95f43e-de7e-4293-ae98-e1e30112b6bf" providerId="ADAL" clId="{3B833D20-9C1D-439F-B160-5D923F147003}" dt="2023-08-08T15:05:11.862" v="3157" actId="1076"/>
        <pc:sldMkLst>
          <pc:docMk/>
          <pc:sldMk cId="3175338057" sldId="634"/>
        </pc:sldMkLst>
        <pc:spChg chg="del">
          <ac:chgData name="Nicola Adams" userId="2f95f43e-de7e-4293-ae98-e1e30112b6bf" providerId="ADAL" clId="{3B833D20-9C1D-439F-B160-5D923F147003}" dt="2023-08-08T14:50:54.437" v="2720" actId="478"/>
          <ac:spMkLst>
            <pc:docMk/>
            <pc:sldMk cId="3175338057" sldId="634"/>
            <ac:spMk id="2" creationId="{41487847-24C0-D20D-B4D5-26F9BABFA937}"/>
          </ac:spMkLst>
        </pc:spChg>
        <pc:spChg chg="add mod">
          <ac:chgData name="Nicola Adams" userId="2f95f43e-de7e-4293-ae98-e1e30112b6bf" providerId="ADAL" clId="{3B833D20-9C1D-439F-B160-5D923F147003}" dt="2023-08-08T15:05:11.862" v="3157" actId="1076"/>
          <ac:spMkLst>
            <pc:docMk/>
            <pc:sldMk cId="3175338057" sldId="634"/>
            <ac:spMk id="4" creationId="{DE367F1A-3CD7-B11A-8E95-006A8823308B}"/>
          </ac:spMkLst>
        </pc:spChg>
        <pc:spChg chg="mod">
          <ac:chgData name="Nicola Adams" userId="2f95f43e-de7e-4293-ae98-e1e30112b6bf" providerId="ADAL" clId="{3B833D20-9C1D-439F-B160-5D923F147003}" dt="2023-08-08T14:53:02.167" v="2763" actId="1076"/>
          <ac:spMkLst>
            <pc:docMk/>
            <pc:sldMk cId="3175338057" sldId="634"/>
            <ac:spMk id="5" creationId="{43B80869-5AD8-E29F-17D2-3F15AD7CB59F}"/>
          </ac:spMkLst>
        </pc:spChg>
        <pc:spChg chg="add mod">
          <ac:chgData name="Nicola Adams" userId="2f95f43e-de7e-4293-ae98-e1e30112b6bf" providerId="ADAL" clId="{3B833D20-9C1D-439F-B160-5D923F147003}" dt="2023-08-08T14:52:28.985" v="2750" actId="1076"/>
          <ac:spMkLst>
            <pc:docMk/>
            <pc:sldMk cId="3175338057" sldId="634"/>
            <ac:spMk id="7" creationId="{5127D12C-97C4-F38F-D8D1-DB0E4C1CC24A}"/>
          </ac:spMkLst>
        </pc:spChg>
        <pc:spChg chg="add mod">
          <ac:chgData name="Nicola Adams" userId="2f95f43e-de7e-4293-ae98-e1e30112b6bf" providerId="ADAL" clId="{3B833D20-9C1D-439F-B160-5D923F147003}" dt="2023-08-08T14:52:28.985" v="2750" actId="1076"/>
          <ac:spMkLst>
            <pc:docMk/>
            <pc:sldMk cId="3175338057" sldId="634"/>
            <ac:spMk id="13" creationId="{DB4D7274-F5FF-8566-F7DC-1A516E4AB49D}"/>
          </ac:spMkLst>
        </pc:spChg>
        <pc:spChg chg="add mod">
          <ac:chgData name="Nicola Adams" userId="2f95f43e-de7e-4293-ae98-e1e30112b6bf" providerId="ADAL" clId="{3B833D20-9C1D-439F-B160-5D923F147003}" dt="2023-08-08T14:52:28.985" v="2750" actId="1076"/>
          <ac:spMkLst>
            <pc:docMk/>
            <pc:sldMk cId="3175338057" sldId="634"/>
            <ac:spMk id="15" creationId="{21800781-9545-46A9-6B72-B775FD15EE17}"/>
          </ac:spMkLst>
        </pc:spChg>
        <pc:spChg chg="add mod">
          <ac:chgData name="Nicola Adams" userId="2f95f43e-de7e-4293-ae98-e1e30112b6bf" providerId="ADAL" clId="{3B833D20-9C1D-439F-B160-5D923F147003}" dt="2023-08-08T14:52:28.985" v="2750" actId="1076"/>
          <ac:spMkLst>
            <pc:docMk/>
            <pc:sldMk cId="3175338057" sldId="634"/>
            <ac:spMk id="16" creationId="{565A19F3-8D48-5C50-7ED4-83548F112DD3}"/>
          </ac:spMkLst>
        </pc:spChg>
        <pc:spChg chg="add mod">
          <ac:chgData name="Nicola Adams" userId="2f95f43e-de7e-4293-ae98-e1e30112b6bf" providerId="ADAL" clId="{3B833D20-9C1D-439F-B160-5D923F147003}" dt="2023-08-08T14:52:49.466" v="2758" actId="1076"/>
          <ac:spMkLst>
            <pc:docMk/>
            <pc:sldMk cId="3175338057" sldId="634"/>
            <ac:spMk id="18" creationId="{8E35B2BA-0A02-1C9E-7508-E6F521929221}"/>
          </ac:spMkLst>
        </pc:spChg>
        <pc:spChg chg="add mod">
          <ac:chgData name="Nicola Adams" userId="2f95f43e-de7e-4293-ae98-e1e30112b6bf" providerId="ADAL" clId="{3B833D20-9C1D-439F-B160-5D923F147003}" dt="2023-08-08T14:54:20.491" v="2787" actId="1076"/>
          <ac:spMkLst>
            <pc:docMk/>
            <pc:sldMk cId="3175338057" sldId="634"/>
            <ac:spMk id="19" creationId="{D1F22615-1676-487C-9F71-00DA7AA0E12E}"/>
          </ac:spMkLst>
        </pc:spChg>
        <pc:spChg chg="add mod">
          <ac:chgData name="Nicola Adams" userId="2f95f43e-de7e-4293-ae98-e1e30112b6bf" providerId="ADAL" clId="{3B833D20-9C1D-439F-B160-5D923F147003}" dt="2023-08-08T14:53:18.537" v="2767" actId="20577"/>
          <ac:spMkLst>
            <pc:docMk/>
            <pc:sldMk cId="3175338057" sldId="634"/>
            <ac:spMk id="20" creationId="{2EA304AD-75A5-3054-0AB9-D4FCDBF0F4C4}"/>
          </ac:spMkLst>
        </pc:spChg>
        <pc:spChg chg="add mod">
          <ac:chgData name="Nicola Adams" userId="2f95f43e-de7e-4293-ae98-e1e30112b6bf" providerId="ADAL" clId="{3B833D20-9C1D-439F-B160-5D923F147003}" dt="2023-08-08T14:53:26.607" v="2771" actId="20577"/>
          <ac:spMkLst>
            <pc:docMk/>
            <pc:sldMk cId="3175338057" sldId="634"/>
            <ac:spMk id="21" creationId="{0A17D9FE-D0C5-6851-6BBF-75D3D600453B}"/>
          </ac:spMkLst>
        </pc:spChg>
        <pc:spChg chg="add mod">
          <ac:chgData name="Nicola Adams" userId="2f95f43e-de7e-4293-ae98-e1e30112b6bf" providerId="ADAL" clId="{3B833D20-9C1D-439F-B160-5D923F147003}" dt="2023-08-08T14:53:34.275" v="2775" actId="20577"/>
          <ac:spMkLst>
            <pc:docMk/>
            <pc:sldMk cId="3175338057" sldId="634"/>
            <ac:spMk id="22" creationId="{6BB220F3-5FBF-047E-EE94-2EC8EB721F2E}"/>
          </ac:spMkLst>
        </pc:spChg>
        <pc:spChg chg="add mod">
          <ac:chgData name="Nicola Adams" userId="2f95f43e-de7e-4293-ae98-e1e30112b6bf" providerId="ADAL" clId="{3B833D20-9C1D-439F-B160-5D923F147003}" dt="2023-08-08T14:53:40.720" v="2779" actId="20577"/>
          <ac:spMkLst>
            <pc:docMk/>
            <pc:sldMk cId="3175338057" sldId="634"/>
            <ac:spMk id="23" creationId="{C6B9BDBD-D477-8934-78F4-2B2B0AA11537}"/>
          </ac:spMkLst>
        </pc:spChg>
        <pc:spChg chg="add mod">
          <ac:chgData name="Nicola Adams" userId="2f95f43e-de7e-4293-ae98-e1e30112b6bf" providerId="ADAL" clId="{3B833D20-9C1D-439F-B160-5D923F147003}" dt="2023-08-08T15:03:29.117" v="3154" actId="5793"/>
          <ac:spMkLst>
            <pc:docMk/>
            <pc:sldMk cId="3175338057" sldId="634"/>
            <ac:spMk id="24" creationId="{38D3F11D-955E-7F12-E52C-610FEACB96B0}"/>
          </ac:spMkLst>
        </pc:spChg>
        <pc:spChg chg="add mod">
          <ac:chgData name="Nicola Adams" userId="2f95f43e-de7e-4293-ae98-e1e30112b6bf" providerId="ADAL" clId="{3B833D20-9C1D-439F-B160-5D923F147003}" dt="2023-08-08T14:54:14.148" v="2786" actId="20577"/>
          <ac:spMkLst>
            <pc:docMk/>
            <pc:sldMk cId="3175338057" sldId="634"/>
            <ac:spMk id="25" creationId="{190A604A-58A8-4BB4-69A7-7D9C57DDB907}"/>
          </ac:spMkLst>
        </pc:spChg>
        <pc:cxnChg chg="del mod">
          <ac:chgData name="Nicola Adams" userId="2f95f43e-de7e-4293-ae98-e1e30112b6bf" providerId="ADAL" clId="{3B833D20-9C1D-439F-B160-5D923F147003}" dt="2023-08-08T14:50:54.437" v="2720" actId="478"/>
          <ac:cxnSpMkLst>
            <pc:docMk/>
            <pc:sldMk cId="3175338057" sldId="634"/>
            <ac:cxnSpMk id="6" creationId="{8E0DD21C-DFBA-86E3-CF1E-A5EE0ACE3FB8}"/>
          </ac:cxnSpMkLst>
        </pc:cxnChg>
        <pc:cxnChg chg="add mod">
          <ac:chgData name="Nicola Adams" userId="2f95f43e-de7e-4293-ae98-e1e30112b6bf" providerId="ADAL" clId="{3B833D20-9C1D-439F-B160-5D923F147003}" dt="2023-08-08T14:52:28.985" v="2750" actId="1076"/>
          <ac:cxnSpMkLst>
            <pc:docMk/>
            <pc:sldMk cId="3175338057" sldId="634"/>
            <ac:cxnSpMk id="8" creationId="{2733421D-52E0-1A3F-33CE-35F3ACDCF635}"/>
          </ac:cxnSpMkLst>
        </pc:cxnChg>
        <pc:cxnChg chg="add mod">
          <ac:chgData name="Nicola Adams" userId="2f95f43e-de7e-4293-ae98-e1e30112b6bf" providerId="ADAL" clId="{3B833D20-9C1D-439F-B160-5D923F147003}" dt="2023-08-08T14:52:28.985" v="2750" actId="1076"/>
          <ac:cxnSpMkLst>
            <pc:docMk/>
            <pc:sldMk cId="3175338057" sldId="634"/>
            <ac:cxnSpMk id="9" creationId="{74EE4B7E-A2CE-B370-5F43-A5247D694AA9}"/>
          </ac:cxnSpMkLst>
        </pc:cxnChg>
        <pc:cxnChg chg="del mod">
          <ac:chgData name="Nicola Adams" userId="2f95f43e-de7e-4293-ae98-e1e30112b6bf" providerId="ADAL" clId="{3B833D20-9C1D-439F-B160-5D923F147003}" dt="2023-08-08T14:50:54.437" v="2720" actId="478"/>
          <ac:cxnSpMkLst>
            <pc:docMk/>
            <pc:sldMk cId="3175338057" sldId="634"/>
            <ac:cxnSpMk id="10" creationId="{62E3AF48-4792-15E4-2B11-7267E5A4D334}"/>
          </ac:cxnSpMkLst>
        </pc:cxnChg>
        <pc:cxnChg chg="add mod">
          <ac:chgData name="Nicola Adams" userId="2f95f43e-de7e-4293-ae98-e1e30112b6bf" providerId="ADAL" clId="{3B833D20-9C1D-439F-B160-5D923F147003}" dt="2023-08-08T14:52:28.985" v="2750" actId="1076"/>
          <ac:cxnSpMkLst>
            <pc:docMk/>
            <pc:sldMk cId="3175338057" sldId="634"/>
            <ac:cxnSpMk id="11" creationId="{3448D931-A986-EA4A-EAB4-BF46A3C53B02}"/>
          </ac:cxnSpMkLst>
        </pc:cxnChg>
        <pc:cxnChg chg="add mod">
          <ac:chgData name="Nicola Adams" userId="2f95f43e-de7e-4293-ae98-e1e30112b6bf" providerId="ADAL" clId="{3B833D20-9C1D-439F-B160-5D923F147003}" dt="2023-08-08T14:52:28.985" v="2750" actId="1076"/>
          <ac:cxnSpMkLst>
            <pc:docMk/>
            <pc:sldMk cId="3175338057" sldId="634"/>
            <ac:cxnSpMk id="12" creationId="{F0891C31-5F4D-017A-B636-55F82197D6E7}"/>
          </ac:cxnSpMkLst>
        </pc:cxnChg>
        <pc:cxnChg chg="del mod">
          <ac:chgData name="Nicola Adams" userId="2f95f43e-de7e-4293-ae98-e1e30112b6bf" providerId="ADAL" clId="{3B833D20-9C1D-439F-B160-5D923F147003}" dt="2023-08-08T14:50:54.437" v="2720" actId="478"/>
          <ac:cxnSpMkLst>
            <pc:docMk/>
            <pc:sldMk cId="3175338057" sldId="634"/>
            <ac:cxnSpMk id="14" creationId="{4D8E1F9A-106A-A81D-CF8A-8BEF6B38D2A3}"/>
          </ac:cxnSpMkLst>
        </pc:cxnChg>
        <pc:cxnChg chg="del mod">
          <ac:chgData name="Nicola Adams" userId="2f95f43e-de7e-4293-ae98-e1e30112b6bf" providerId="ADAL" clId="{3B833D20-9C1D-439F-B160-5D923F147003}" dt="2023-08-08T14:50:54.437" v="2720" actId="478"/>
          <ac:cxnSpMkLst>
            <pc:docMk/>
            <pc:sldMk cId="3175338057" sldId="634"/>
            <ac:cxnSpMk id="17" creationId="{7CDC2D54-A82B-6145-1E29-748A5025B8DF}"/>
          </ac:cxnSpMkLst>
        </pc:cxnChg>
      </pc:sldChg>
      <pc:sldChg chg="addSp delSp modSp add mod">
        <pc:chgData name="Nicola Adams" userId="2f95f43e-de7e-4293-ae98-e1e30112b6bf" providerId="ADAL" clId="{3B833D20-9C1D-439F-B160-5D923F147003}" dt="2023-08-08T15:43:22.899" v="3351" actId="14100"/>
        <pc:sldMkLst>
          <pc:docMk/>
          <pc:sldMk cId="366044421" sldId="635"/>
        </pc:sldMkLst>
        <pc:spChg chg="mod">
          <ac:chgData name="Nicola Adams" userId="2f95f43e-de7e-4293-ae98-e1e30112b6bf" providerId="ADAL" clId="{3B833D20-9C1D-439F-B160-5D923F147003}" dt="2023-08-08T15:19:56.212" v="3162"/>
          <ac:spMkLst>
            <pc:docMk/>
            <pc:sldMk cId="366044421" sldId="635"/>
            <ac:spMk id="3" creationId="{77323A36-6E55-693B-BF36-4C0063592E04}"/>
          </ac:spMkLst>
        </pc:spChg>
        <pc:spChg chg="mod">
          <ac:chgData name="Nicola Adams" userId="2f95f43e-de7e-4293-ae98-e1e30112b6bf" providerId="ADAL" clId="{3B833D20-9C1D-439F-B160-5D923F147003}" dt="2023-08-08T15:42:41.392" v="3341" actId="1076"/>
          <ac:spMkLst>
            <pc:docMk/>
            <pc:sldMk cId="366044421" sldId="635"/>
            <ac:spMk id="4" creationId="{DE367F1A-3CD7-B11A-8E95-006A8823308B}"/>
          </ac:spMkLst>
        </pc:spChg>
        <pc:spChg chg="del">
          <ac:chgData name="Nicola Adams" userId="2f95f43e-de7e-4293-ae98-e1e30112b6bf" providerId="ADAL" clId="{3B833D20-9C1D-439F-B160-5D923F147003}" dt="2023-08-08T15:19:53.544" v="3161" actId="478"/>
          <ac:spMkLst>
            <pc:docMk/>
            <pc:sldMk cId="366044421" sldId="635"/>
            <ac:spMk id="7" creationId="{5127D12C-97C4-F38F-D8D1-DB0E4C1CC24A}"/>
          </ac:spMkLst>
        </pc:spChg>
        <pc:spChg chg="mod">
          <ac:chgData name="Nicola Adams" userId="2f95f43e-de7e-4293-ae98-e1e30112b6bf" providerId="ADAL" clId="{3B833D20-9C1D-439F-B160-5D923F147003}" dt="2023-08-08T15:26:57.838" v="3193"/>
          <ac:spMkLst>
            <pc:docMk/>
            <pc:sldMk cId="366044421" sldId="635"/>
            <ac:spMk id="8" creationId="{A6E22D80-FA14-7AEC-43EB-A697ADFC8FDD}"/>
          </ac:spMkLst>
        </pc:spChg>
        <pc:spChg chg="del">
          <ac:chgData name="Nicola Adams" userId="2f95f43e-de7e-4293-ae98-e1e30112b6bf" providerId="ADAL" clId="{3B833D20-9C1D-439F-B160-5D923F147003}" dt="2023-08-08T15:19:53.544" v="3161" actId="478"/>
          <ac:spMkLst>
            <pc:docMk/>
            <pc:sldMk cId="366044421" sldId="635"/>
            <ac:spMk id="13" creationId="{DB4D7274-F5FF-8566-F7DC-1A516E4AB49D}"/>
          </ac:spMkLst>
        </pc:spChg>
        <pc:spChg chg="del">
          <ac:chgData name="Nicola Adams" userId="2f95f43e-de7e-4293-ae98-e1e30112b6bf" providerId="ADAL" clId="{3B833D20-9C1D-439F-B160-5D923F147003}" dt="2023-08-08T15:20:13.537" v="3167" actId="478"/>
          <ac:spMkLst>
            <pc:docMk/>
            <pc:sldMk cId="366044421" sldId="635"/>
            <ac:spMk id="15" creationId="{21800781-9545-46A9-6B72-B775FD15EE17}"/>
          </ac:spMkLst>
        </pc:spChg>
        <pc:spChg chg="del">
          <ac:chgData name="Nicola Adams" userId="2f95f43e-de7e-4293-ae98-e1e30112b6bf" providerId="ADAL" clId="{3B833D20-9C1D-439F-B160-5D923F147003}" dt="2023-08-08T15:20:15.340" v="3168" actId="478"/>
          <ac:spMkLst>
            <pc:docMk/>
            <pc:sldMk cId="366044421" sldId="635"/>
            <ac:spMk id="16" creationId="{565A19F3-8D48-5C50-7ED4-83548F112DD3}"/>
          </ac:spMkLst>
        </pc:spChg>
        <pc:spChg chg="del">
          <ac:chgData name="Nicola Adams" userId="2f95f43e-de7e-4293-ae98-e1e30112b6bf" providerId="ADAL" clId="{3B833D20-9C1D-439F-B160-5D923F147003}" dt="2023-08-08T15:20:16.808" v="3169" actId="478"/>
          <ac:spMkLst>
            <pc:docMk/>
            <pc:sldMk cId="366044421" sldId="635"/>
            <ac:spMk id="18" creationId="{8E35B2BA-0A02-1C9E-7508-E6F521929221}"/>
          </ac:spMkLst>
        </pc:spChg>
        <pc:spChg chg="del">
          <ac:chgData name="Nicola Adams" userId="2f95f43e-de7e-4293-ae98-e1e30112b6bf" providerId="ADAL" clId="{3B833D20-9C1D-439F-B160-5D923F147003}" dt="2023-08-08T15:19:53.544" v="3161" actId="478"/>
          <ac:spMkLst>
            <pc:docMk/>
            <pc:sldMk cId="366044421" sldId="635"/>
            <ac:spMk id="19" creationId="{D1F22615-1676-487C-9F71-00DA7AA0E12E}"/>
          </ac:spMkLst>
        </pc:spChg>
        <pc:spChg chg="del">
          <ac:chgData name="Nicola Adams" userId="2f95f43e-de7e-4293-ae98-e1e30112b6bf" providerId="ADAL" clId="{3B833D20-9C1D-439F-B160-5D923F147003}" dt="2023-08-08T15:19:53.544" v="3161" actId="478"/>
          <ac:spMkLst>
            <pc:docMk/>
            <pc:sldMk cId="366044421" sldId="635"/>
            <ac:spMk id="20" creationId="{2EA304AD-75A5-3054-0AB9-D4FCDBF0F4C4}"/>
          </ac:spMkLst>
        </pc:spChg>
        <pc:spChg chg="del">
          <ac:chgData name="Nicola Adams" userId="2f95f43e-de7e-4293-ae98-e1e30112b6bf" providerId="ADAL" clId="{3B833D20-9C1D-439F-B160-5D923F147003}" dt="2023-08-08T15:19:53.544" v="3161" actId="478"/>
          <ac:spMkLst>
            <pc:docMk/>
            <pc:sldMk cId="366044421" sldId="635"/>
            <ac:spMk id="21" creationId="{0A17D9FE-D0C5-6851-6BBF-75D3D600453B}"/>
          </ac:spMkLst>
        </pc:spChg>
        <pc:spChg chg="mod">
          <ac:chgData name="Nicola Adams" userId="2f95f43e-de7e-4293-ae98-e1e30112b6bf" providerId="ADAL" clId="{3B833D20-9C1D-439F-B160-5D923F147003}" dt="2023-08-08T15:27:03.483" v="3195"/>
          <ac:spMkLst>
            <pc:docMk/>
            <pc:sldMk cId="366044421" sldId="635"/>
            <ac:spMk id="21" creationId="{BA1BFE49-45CE-84C9-65AA-FBF681D8F734}"/>
          </ac:spMkLst>
        </pc:spChg>
        <pc:spChg chg="del">
          <ac:chgData name="Nicola Adams" userId="2f95f43e-de7e-4293-ae98-e1e30112b6bf" providerId="ADAL" clId="{3B833D20-9C1D-439F-B160-5D923F147003}" dt="2023-08-08T15:19:53.544" v="3161" actId="478"/>
          <ac:spMkLst>
            <pc:docMk/>
            <pc:sldMk cId="366044421" sldId="635"/>
            <ac:spMk id="22" creationId="{6BB220F3-5FBF-047E-EE94-2EC8EB721F2E}"/>
          </ac:spMkLst>
        </pc:spChg>
        <pc:spChg chg="del">
          <ac:chgData name="Nicola Adams" userId="2f95f43e-de7e-4293-ae98-e1e30112b6bf" providerId="ADAL" clId="{3B833D20-9C1D-439F-B160-5D923F147003}" dt="2023-08-08T15:19:53.544" v="3161" actId="478"/>
          <ac:spMkLst>
            <pc:docMk/>
            <pc:sldMk cId="366044421" sldId="635"/>
            <ac:spMk id="23" creationId="{C6B9BDBD-D477-8934-78F4-2B2B0AA11537}"/>
          </ac:spMkLst>
        </pc:spChg>
        <pc:spChg chg="del">
          <ac:chgData name="Nicola Adams" userId="2f95f43e-de7e-4293-ae98-e1e30112b6bf" providerId="ADAL" clId="{3B833D20-9C1D-439F-B160-5D923F147003}" dt="2023-08-08T15:21:07.240" v="3171" actId="478"/>
          <ac:spMkLst>
            <pc:docMk/>
            <pc:sldMk cId="366044421" sldId="635"/>
            <ac:spMk id="24" creationId="{38D3F11D-955E-7F12-E52C-610FEACB96B0}"/>
          </ac:spMkLst>
        </pc:spChg>
        <pc:spChg chg="del">
          <ac:chgData name="Nicola Adams" userId="2f95f43e-de7e-4293-ae98-e1e30112b6bf" providerId="ADAL" clId="{3B833D20-9C1D-439F-B160-5D923F147003}" dt="2023-08-08T15:19:53.544" v="3161" actId="478"/>
          <ac:spMkLst>
            <pc:docMk/>
            <pc:sldMk cId="366044421" sldId="635"/>
            <ac:spMk id="25" creationId="{190A604A-58A8-4BB4-69A7-7D9C57DDB907}"/>
          </ac:spMkLst>
        </pc:spChg>
        <pc:spChg chg="mod">
          <ac:chgData name="Nicola Adams" userId="2f95f43e-de7e-4293-ae98-e1e30112b6bf" providerId="ADAL" clId="{3B833D20-9C1D-439F-B160-5D923F147003}" dt="2023-08-08T15:27:11.714" v="3197"/>
          <ac:spMkLst>
            <pc:docMk/>
            <pc:sldMk cId="366044421" sldId="635"/>
            <ac:spMk id="33" creationId="{43665431-75B4-75AB-E209-16829398A76F}"/>
          </ac:spMkLst>
        </pc:spChg>
        <pc:spChg chg="mod">
          <ac:chgData name="Nicola Adams" userId="2f95f43e-de7e-4293-ae98-e1e30112b6bf" providerId="ADAL" clId="{3B833D20-9C1D-439F-B160-5D923F147003}" dt="2023-08-08T15:29:12.476" v="3212"/>
          <ac:spMkLst>
            <pc:docMk/>
            <pc:sldMk cId="366044421" sldId="635"/>
            <ac:spMk id="57" creationId="{53EE906D-580F-32A6-DFA9-142E753E692D}"/>
          </ac:spMkLst>
        </pc:spChg>
        <pc:spChg chg="mod">
          <ac:chgData name="Nicola Adams" userId="2f95f43e-de7e-4293-ae98-e1e30112b6bf" providerId="ADAL" clId="{3B833D20-9C1D-439F-B160-5D923F147003}" dt="2023-08-08T15:29:16.008" v="3214"/>
          <ac:spMkLst>
            <pc:docMk/>
            <pc:sldMk cId="366044421" sldId="635"/>
            <ac:spMk id="67" creationId="{DD368AD9-A71F-43A5-3DEB-6E04391CC776}"/>
          </ac:spMkLst>
        </pc:spChg>
        <pc:spChg chg="mod">
          <ac:chgData name="Nicola Adams" userId="2f95f43e-de7e-4293-ae98-e1e30112b6bf" providerId="ADAL" clId="{3B833D20-9C1D-439F-B160-5D923F147003}" dt="2023-08-08T15:31:15.044" v="3224"/>
          <ac:spMkLst>
            <pc:docMk/>
            <pc:sldMk cId="366044421" sldId="635"/>
            <ac:spMk id="85" creationId="{1ED1D7F4-3E7C-D0B3-B28D-EEC3ED041396}"/>
          </ac:spMkLst>
        </pc:spChg>
        <pc:spChg chg="mod">
          <ac:chgData name="Nicola Adams" userId="2f95f43e-de7e-4293-ae98-e1e30112b6bf" providerId="ADAL" clId="{3B833D20-9C1D-439F-B160-5D923F147003}" dt="2023-08-08T15:31:15.409" v="3225"/>
          <ac:spMkLst>
            <pc:docMk/>
            <pc:sldMk cId="366044421" sldId="635"/>
            <ac:spMk id="95" creationId="{934E6302-6208-F5E8-57A6-8F3EB7204417}"/>
          </ac:spMkLst>
        </pc:spChg>
        <pc:spChg chg="mod">
          <ac:chgData name="Nicola Adams" userId="2f95f43e-de7e-4293-ae98-e1e30112b6bf" providerId="ADAL" clId="{3B833D20-9C1D-439F-B160-5D923F147003}" dt="2023-08-08T15:31:36.888" v="3232"/>
          <ac:spMkLst>
            <pc:docMk/>
            <pc:sldMk cId="366044421" sldId="635"/>
            <ac:spMk id="105" creationId="{06A62644-075D-F958-2827-5CB3EAA2DA3B}"/>
          </ac:spMkLst>
        </pc:spChg>
        <pc:spChg chg="mod">
          <ac:chgData name="Nicola Adams" userId="2f95f43e-de7e-4293-ae98-e1e30112b6bf" providerId="ADAL" clId="{3B833D20-9C1D-439F-B160-5D923F147003}" dt="2023-08-08T15:32:30.820" v="3239"/>
          <ac:spMkLst>
            <pc:docMk/>
            <pc:sldMk cId="366044421" sldId="635"/>
            <ac:spMk id="119" creationId="{8B9C49E2-FCE3-C2DC-DC0D-C8F7FA1426C3}"/>
          </ac:spMkLst>
        </pc:spChg>
        <pc:spChg chg="mod">
          <ac:chgData name="Nicola Adams" userId="2f95f43e-de7e-4293-ae98-e1e30112b6bf" providerId="ADAL" clId="{3B833D20-9C1D-439F-B160-5D923F147003}" dt="2023-08-08T15:33:38.330" v="3248"/>
          <ac:spMkLst>
            <pc:docMk/>
            <pc:sldMk cId="366044421" sldId="635"/>
            <ac:spMk id="134" creationId="{0958FA70-F35F-858E-8A3C-63114C4E4840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43" creationId="{F3015832-7220-B50B-0341-9E9BD351EC09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44" creationId="{C5C78BF8-EFDC-E8B3-9F88-B39F0A49DDA9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45" creationId="{C9A59AFA-AFE6-00ED-DC66-472EE35EAFD7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46" creationId="{1629D180-5E13-7108-AE64-35DA899B1BDF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47" creationId="{F08B75A9-F40A-F807-3505-6571B83940AA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48" creationId="{1D43398A-3AFA-1C0C-2BD6-A3238CD1E2A1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49" creationId="{E87E8BBD-B9B1-AD01-21D0-77B5B46ED3D6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50" creationId="{6127B7B5-4D39-4DBA-0168-1EE107B0C2DA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51" creationId="{C8113722-88A0-3A95-8C93-EC23E782EFE2}"/>
          </ac:spMkLst>
        </pc:spChg>
        <pc:spChg chg="mod">
          <ac:chgData name="Nicola Adams" userId="2f95f43e-de7e-4293-ae98-e1e30112b6bf" providerId="ADAL" clId="{3B833D20-9C1D-439F-B160-5D923F147003}" dt="2023-08-08T15:36:24.983" v="3279"/>
          <ac:spMkLst>
            <pc:docMk/>
            <pc:sldMk cId="366044421" sldId="635"/>
            <ac:spMk id="157" creationId="{52974E92-2C1B-6EF4-4FA0-48C9A2650CA0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66" creationId="{EBF8DCA1-7392-E0F6-1AF4-142B82A8C32E}"/>
          </ac:spMkLst>
        </pc:spChg>
        <pc:spChg chg="mod">
          <ac:chgData name="Nicola Adams" userId="2f95f43e-de7e-4293-ae98-e1e30112b6bf" providerId="ADAL" clId="{3B833D20-9C1D-439F-B160-5D923F147003}" dt="2023-08-08T15:37:40.621" v="3289"/>
          <ac:spMkLst>
            <pc:docMk/>
            <pc:sldMk cId="366044421" sldId="635"/>
            <ac:spMk id="171" creationId="{AD060961-D26F-6703-D3FF-4A5588E4D8C2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80" creationId="{7E55A7FF-A75A-E7BB-521C-6DFD1A8C0878}"/>
          </ac:spMkLst>
        </pc:spChg>
        <pc:spChg chg="mod">
          <ac:chgData name="Nicola Adams" userId="2f95f43e-de7e-4293-ae98-e1e30112b6bf" providerId="ADAL" clId="{3B833D20-9C1D-439F-B160-5D923F147003}" dt="2023-08-08T15:39:25.069" v="3309"/>
          <ac:spMkLst>
            <pc:docMk/>
            <pc:sldMk cId="366044421" sldId="635"/>
            <ac:spMk id="187" creationId="{255E7024-B478-8F4A-B31A-EA07B6093E3A}"/>
          </ac:spMkLst>
        </pc:spChg>
        <pc:spChg chg="add mod">
          <ac:chgData name="Nicola Adams" userId="2f95f43e-de7e-4293-ae98-e1e30112b6bf" providerId="ADAL" clId="{3B833D20-9C1D-439F-B160-5D923F147003}" dt="2023-08-08T15:40:15.285" v="3313" actId="1076"/>
          <ac:spMkLst>
            <pc:docMk/>
            <pc:sldMk cId="366044421" sldId="635"/>
            <ac:spMk id="196" creationId="{70EA9A0C-9403-5711-8A91-EC04203CF0E2}"/>
          </ac:spMkLst>
        </pc:spChg>
        <pc:spChg chg="mod">
          <ac:chgData name="Nicola Adams" userId="2f95f43e-de7e-4293-ae98-e1e30112b6bf" providerId="ADAL" clId="{3B833D20-9C1D-439F-B160-5D923F147003}" dt="2023-08-08T15:40:26.367" v="3314"/>
          <ac:spMkLst>
            <pc:docMk/>
            <pc:sldMk cId="366044421" sldId="635"/>
            <ac:spMk id="200" creationId="{59E116A1-6502-ECCA-C9A1-EDB117A2D029}"/>
          </ac:spMkLst>
        </pc:spChg>
        <pc:spChg chg="add mod">
          <ac:chgData name="Nicola Adams" userId="2f95f43e-de7e-4293-ae98-e1e30112b6bf" providerId="ADAL" clId="{3B833D20-9C1D-439F-B160-5D923F147003}" dt="2023-08-08T15:42:47.962" v="3344" actId="1038"/>
          <ac:spMkLst>
            <pc:docMk/>
            <pc:sldMk cId="366044421" sldId="635"/>
            <ac:spMk id="209" creationId="{C4803B7C-FB20-C808-5706-93471B0A7273}"/>
          </ac:spMkLst>
        </pc:spChg>
        <pc:spChg chg="mod">
          <ac:chgData name="Nicola Adams" userId="2f95f43e-de7e-4293-ae98-e1e30112b6bf" providerId="ADAL" clId="{3B833D20-9C1D-439F-B160-5D923F147003}" dt="2023-08-08T15:42:53.268" v="3345"/>
          <ac:spMkLst>
            <pc:docMk/>
            <pc:sldMk cId="366044421" sldId="635"/>
            <ac:spMk id="218" creationId="{A24A18DD-876A-30F1-F320-21BD701D3850}"/>
          </ac:spMkLst>
        </pc:spChg>
        <pc:spChg chg="add mod">
          <ac:chgData name="Nicola Adams" userId="2f95f43e-de7e-4293-ae98-e1e30112b6bf" providerId="ADAL" clId="{3B833D20-9C1D-439F-B160-5D923F147003}" dt="2023-08-08T15:42:58.482" v="3346" actId="1076"/>
          <ac:spMkLst>
            <pc:docMk/>
            <pc:sldMk cId="366044421" sldId="635"/>
            <ac:spMk id="227" creationId="{78F8D83F-5E67-9B00-1E72-A3E4C69C0554}"/>
          </ac:spMkLst>
        </pc:s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2" creationId="{00CAD63C-1AD1-E080-BD08-F990B23633BA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7" creationId="{734C8CEC-A205-5977-02D1-776CCBA79F6C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20" creationId="{E8F0EA43-60A0-6776-860D-576D7F5DA74E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31" creationId="{0955FC0A-A893-83C9-96AF-6873CC0DEC2E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56" creationId="{0DFD9589-7303-53AF-C909-773739B24844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66" creationId="{07074367-69FB-5853-F03A-48C0C82901F4}"/>
          </ac:grpSpMkLst>
        </pc:grpChg>
        <pc:grpChg chg="add del mod">
          <ac:chgData name="Nicola Adams" userId="2f95f43e-de7e-4293-ae98-e1e30112b6bf" providerId="ADAL" clId="{3B833D20-9C1D-439F-B160-5D923F147003}" dt="2023-08-08T15:31:32.405" v="3231"/>
          <ac:grpSpMkLst>
            <pc:docMk/>
            <pc:sldMk cId="366044421" sldId="635"/>
            <ac:grpSpMk id="84" creationId="{02ED249E-14B3-9902-AE29-E67C04CED5D1}"/>
          </ac:grpSpMkLst>
        </pc:grpChg>
        <pc:grpChg chg="add del mod">
          <ac:chgData name="Nicola Adams" userId="2f95f43e-de7e-4293-ae98-e1e30112b6bf" providerId="ADAL" clId="{3B833D20-9C1D-439F-B160-5D923F147003}" dt="2023-08-08T15:31:31.815" v="3230"/>
          <ac:grpSpMkLst>
            <pc:docMk/>
            <pc:sldMk cId="366044421" sldId="635"/>
            <ac:grpSpMk id="94" creationId="{92B52B90-4F03-5BC4-DB4F-251603A539B6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104" creationId="{41D6A8D6-3B07-58F7-7C90-E7DFBCCB8201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118" creationId="{ED4B382D-AFF8-8F2C-AF28-2A846B21C97C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133" creationId="{83D47269-9C31-3413-58EB-6B77D462DED9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156" creationId="{B51E15FD-3F3E-F97B-9840-476D6EEE0701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170" creationId="{B652C6F3-FEA3-9E4A-FE1B-E38BD97C518F}"/>
          </ac:grpSpMkLst>
        </pc:grpChg>
        <pc:grpChg chg="add mod">
          <ac:chgData name="Nicola Adams" userId="2f95f43e-de7e-4293-ae98-e1e30112b6bf" providerId="ADAL" clId="{3B833D20-9C1D-439F-B160-5D923F147003}" dt="2023-08-08T15:40:15.285" v="3313" actId="1076"/>
          <ac:grpSpMkLst>
            <pc:docMk/>
            <pc:sldMk cId="366044421" sldId="635"/>
            <ac:grpSpMk id="186" creationId="{F922B7D1-7F78-7F85-D1AD-B346510B8881}"/>
          </ac:grpSpMkLst>
        </pc:grpChg>
        <pc:grpChg chg="add mod">
          <ac:chgData name="Nicola Adams" userId="2f95f43e-de7e-4293-ae98-e1e30112b6bf" providerId="ADAL" clId="{3B833D20-9C1D-439F-B160-5D923F147003}" dt="2023-08-08T15:40:37.335" v="3315" actId="1076"/>
          <ac:grpSpMkLst>
            <pc:docMk/>
            <pc:sldMk cId="366044421" sldId="635"/>
            <ac:grpSpMk id="199" creationId="{7F9892DE-CE5C-02CC-B2E7-48821E47CA8E}"/>
          </ac:grpSpMkLst>
        </pc:grpChg>
        <pc:grpChg chg="add mod">
          <ac:chgData name="Nicola Adams" userId="2f95f43e-de7e-4293-ae98-e1e30112b6bf" providerId="ADAL" clId="{3B833D20-9C1D-439F-B160-5D923F147003}" dt="2023-08-08T15:42:58.482" v="3346" actId="1076"/>
          <ac:grpSpMkLst>
            <pc:docMk/>
            <pc:sldMk cId="366044421" sldId="635"/>
            <ac:grpSpMk id="217" creationId="{FB667EF0-EFBD-0907-E5EB-F28B4114593D}"/>
          </ac:grpSpMkLst>
        </pc:grpChg>
        <pc:inkChg chg="add del">
          <ac:chgData name="Nicola Adams" userId="2f95f43e-de7e-4293-ae98-e1e30112b6bf" providerId="ADAL" clId="{3B833D20-9C1D-439F-B160-5D923F147003}" dt="2023-08-08T15:22:21.533" v="3173" actId="9405"/>
          <ac:inkMkLst>
            <pc:docMk/>
            <pc:sldMk cId="366044421" sldId="635"/>
            <ac:inkMk id="26" creationId="{4C2E24AD-50EF-492D-58A4-4D84CD52AAC8}"/>
          </ac:inkMkLst>
        </pc:inkChg>
        <pc:inkChg chg="add del">
          <ac:chgData name="Nicola Adams" userId="2f95f43e-de7e-4293-ae98-e1e30112b6bf" providerId="ADAL" clId="{3B833D20-9C1D-439F-B160-5D923F147003}" dt="2023-08-08T15:22:35.045" v="3175" actId="9405"/>
          <ac:inkMkLst>
            <pc:docMk/>
            <pc:sldMk cId="366044421" sldId="635"/>
            <ac:inkMk id="27" creationId="{4C65F1FE-1126-1E44-08DB-0CFAD9D02A15}"/>
          </ac:inkMkLst>
        </pc:inkChg>
        <pc:inkChg chg="add del">
          <ac:chgData name="Nicola Adams" userId="2f95f43e-de7e-4293-ae98-e1e30112b6bf" providerId="ADAL" clId="{3B833D20-9C1D-439F-B160-5D923F147003}" dt="2023-08-08T15:23:30.053" v="3177" actId="9405"/>
          <ac:inkMkLst>
            <pc:docMk/>
            <pc:sldMk cId="366044421" sldId="635"/>
            <ac:inkMk id="28" creationId="{C3273AE9-46AC-2453-D7F2-981507E461ED}"/>
          </ac:inkMkLst>
        </pc:inkChg>
        <pc:cxnChg chg="mod">
          <ac:chgData name="Nicola Adams" userId="2f95f43e-de7e-4293-ae98-e1e30112b6bf" providerId="ADAL" clId="{3B833D20-9C1D-439F-B160-5D923F147003}" dt="2023-08-08T15:19:56.212" v="3162"/>
          <ac:cxnSpMkLst>
            <pc:docMk/>
            <pc:sldMk cId="366044421" sldId="635"/>
            <ac:cxnSpMk id="6" creationId="{172594AC-6B2A-59D2-DC0B-69EF54B1BC15}"/>
          </ac:cxnSpMkLst>
        </pc:cxnChg>
        <pc:cxnChg chg="del mod">
          <ac:chgData name="Nicola Adams" userId="2f95f43e-de7e-4293-ae98-e1e30112b6bf" providerId="ADAL" clId="{3B833D20-9C1D-439F-B160-5D923F147003}" dt="2023-08-08T15:19:53.544" v="3161" actId="478"/>
          <ac:cxnSpMkLst>
            <pc:docMk/>
            <pc:sldMk cId="366044421" sldId="635"/>
            <ac:cxnSpMk id="8" creationId="{2733421D-52E0-1A3F-33CE-35F3ACDCF635}"/>
          </ac:cxnSpMkLst>
        </pc:cxnChg>
        <pc:cxnChg chg="del mod">
          <ac:chgData name="Nicola Adams" userId="2f95f43e-de7e-4293-ae98-e1e30112b6bf" providerId="ADAL" clId="{3B833D20-9C1D-439F-B160-5D923F147003}" dt="2023-08-08T15:19:53.544" v="3161" actId="478"/>
          <ac:cxnSpMkLst>
            <pc:docMk/>
            <pc:sldMk cId="366044421" sldId="635"/>
            <ac:cxnSpMk id="9" creationId="{74EE4B7E-A2CE-B370-5F43-A5247D694AA9}"/>
          </ac:cxnSpMkLst>
        </pc:cxnChg>
        <pc:cxnChg chg="mod">
          <ac:chgData name="Nicola Adams" userId="2f95f43e-de7e-4293-ae98-e1e30112b6bf" providerId="ADAL" clId="{3B833D20-9C1D-439F-B160-5D923F147003}" dt="2023-08-08T15:26:57.838" v="3193"/>
          <ac:cxnSpMkLst>
            <pc:docMk/>
            <pc:sldMk cId="366044421" sldId="635"/>
            <ac:cxnSpMk id="9" creationId="{7A9A5421-5E78-3A62-3072-5AE2A9510BAB}"/>
          </ac:cxnSpMkLst>
        </pc:cxnChg>
        <pc:cxnChg chg="mod">
          <ac:chgData name="Nicola Adams" userId="2f95f43e-de7e-4293-ae98-e1e30112b6bf" providerId="ADAL" clId="{3B833D20-9C1D-439F-B160-5D923F147003}" dt="2023-08-08T15:19:56.212" v="3162"/>
          <ac:cxnSpMkLst>
            <pc:docMk/>
            <pc:sldMk cId="366044421" sldId="635"/>
            <ac:cxnSpMk id="10" creationId="{2EF44B3B-31F3-5FF8-C02C-B8F48B858B43}"/>
          </ac:cxnSpMkLst>
        </pc:cxnChg>
        <pc:cxnChg chg="del mod">
          <ac:chgData name="Nicola Adams" userId="2f95f43e-de7e-4293-ae98-e1e30112b6bf" providerId="ADAL" clId="{3B833D20-9C1D-439F-B160-5D923F147003}" dt="2023-08-08T15:19:53.544" v="3161" actId="478"/>
          <ac:cxnSpMkLst>
            <pc:docMk/>
            <pc:sldMk cId="366044421" sldId="635"/>
            <ac:cxnSpMk id="11" creationId="{3448D931-A986-EA4A-EAB4-BF46A3C53B02}"/>
          </ac:cxnSpMkLst>
        </pc:cxnChg>
        <pc:cxnChg chg="mod">
          <ac:chgData name="Nicola Adams" userId="2f95f43e-de7e-4293-ae98-e1e30112b6bf" providerId="ADAL" clId="{3B833D20-9C1D-439F-B160-5D923F147003}" dt="2023-08-08T15:26:57.838" v="3193"/>
          <ac:cxnSpMkLst>
            <pc:docMk/>
            <pc:sldMk cId="366044421" sldId="635"/>
            <ac:cxnSpMk id="11" creationId="{B1A942CA-DD71-D8BA-FE4C-40C9F5C3C5CB}"/>
          </ac:cxnSpMkLst>
        </pc:cxnChg>
        <pc:cxnChg chg="mod">
          <ac:chgData name="Nicola Adams" userId="2f95f43e-de7e-4293-ae98-e1e30112b6bf" providerId="ADAL" clId="{3B833D20-9C1D-439F-B160-5D923F147003}" dt="2023-08-08T15:26:57.838" v="3193"/>
          <ac:cxnSpMkLst>
            <pc:docMk/>
            <pc:sldMk cId="366044421" sldId="635"/>
            <ac:cxnSpMk id="12" creationId="{040463EF-361A-284A-E1A1-EE8054E1C30C}"/>
          </ac:cxnSpMkLst>
        </pc:cxnChg>
        <pc:cxnChg chg="del mod">
          <ac:chgData name="Nicola Adams" userId="2f95f43e-de7e-4293-ae98-e1e30112b6bf" providerId="ADAL" clId="{3B833D20-9C1D-439F-B160-5D923F147003}" dt="2023-08-08T15:19:53.544" v="3161" actId="478"/>
          <ac:cxnSpMkLst>
            <pc:docMk/>
            <pc:sldMk cId="366044421" sldId="635"/>
            <ac:cxnSpMk id="12" creationId="{F0891C31-5F4D-017A-B636-55F82197D6E7}"/>
          </ac:cxnSpMkLst>
        </pc:cxnChg>
        <pc:cxnChg chg="mod">
          <ac:chgData name="Nicola Adams" userId="2f95f43e-de7e-4293-ae98-e1e30112b6bf" providerId="ADAL" clId="{3B833D20-9C1D-439F-B160-5D923F147003}" dt="2023-08-08T15:26:57.838" v="3193"/>
          <ac:cxnSpMkLst>
            <pc:docMk/>
            <pc:sldMk cId="366044421" sldId="635"/>
            <ac:cxnSpMk id="13" creationId="{F2099023-87F5-A2BF-6542-A0A2832C0C92}"/>
          </ac:cxnSpMkLst>
        </pc:cxnChg>
        <pc:cxnChg chg="mod">
          <ac:chgData name="Nicola Adams" userId="2f95f43e-de7e-4293-ae98-e1e30112b6bf" providerId="ADAL" clId="{3B833D20-9C1D-439F-B160-5D923F147003}" dt="2023-08-08T15:19:56.212" v="3162"/>
          <ac:cxnSpMkLst>
            <pc:docMk/>
            <pc:sldMk cId="366044421" sldId="635"/>
            <ac:cxnSpMk id="14" creationId="{35027801-834A-E034-00D7-27F82EB81100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5" creationId="{1061DFDB-B4C2-7892-3634-2EB50F2C426D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6" creationId="{47059200-D186-B411-C0AD-4F8100528124}"/>
          </ac:cxnSpMkLst>
        </pc:cxnChg>
        <pc:cxnChg chg="mod">
          <ac:chgData name="Nicola Adams" userId="2f95f43e-de7e-4293-ae98-e1e30112b6bf" providerId="ADAL" clId="{3B833D20-9C1D-439F-B160-5D923F147003}" dt="2023-08-08T15:19:56.212" v="3162"/>
          <ac:cxnSpMkLst>
            <pc:docMk/>
            <pc:sldMk cId="366044421" sldId="635"/>
            <ac:cxnSpMk id="17" creationId="{8D58ABE8-134C-1AF2-A5E6-D77F2CD44481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8" creationId="{E71BB745-0396-E564-EDDA-EBAFF9ABB25A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9" creationId="{7BF87DDE-04F0-A397-49A0-A8724AEE97C4}"/>
          </ac:cxnSpMkLst>
        </pc:cxnChg>
        <pc:cxnChg chg="mod">
          <ac:chgData name="Nicola Adams" userId="2f95f43e-de7e-4293-ae98-e1e30112b6bf" providerId="ADAL" clId="{3B833D20-9C1D-439F-B160-5D923F147003}" dt="2023-08-08T15:27:03.483" v="3195"/>
          <ac:cxnSpMkLst>
            <pc:docMk/>
            <pc:sldMk cId="366044421" sldId="635"/>
            <ac:cxnSpMk id="22" creationId="{F7735B6D-EBFF-E201-1A58-28B62A3882EC}"/>
          </ac:cxnSpMkLst>
        </pc:cxnChg>
        <pc:cxnChg chg="mod">
          <ac:chgData name="Nicola Adams" userId="2f95f43e-de7e-4293-ae98-e1e30112b6bf" providerId="ADAL" clId="{3B833D20-9C1D-439F-B160-5D923F147003}" dt="2023-08-08T15:27:03.483" v="3195"/>
          <ac:cxnSpMkLst>
            <pc:docMk/>
            <pc:sldMk cId="366044421" sldId="635"/>
            <ac:cxnSpMk id="23" creationId="{3CE6894F-F4F6-AE8B-8C00-5B2D5F1B3F18}"/>
          </ac:cxnSpMkLst>
        </pc:cxnChg>
        <pc:cxnChg chg="mod">
          <ac:chgData name="Nicola Adams" userId="2f95f43e-de7e-4293-ae98-e1e30112b6bf" providerId="ADAL" clId="{3B833D20-9C1D-439F-B160-5D923F147003}" dt="2023-08-08T15:27:03.483" v="3195"/>
          <ac:cxnSpMkLst>
            <pc:docMk/>
            <pc:sldMk cId="366044421" sldId="635"/>
            <ac:cxnSpMk id="24" creationId="{0530105A-2B6F-CA17-0453-67C260654E71}"/>
          </ac:cxnSpMkLst>
        </pc:cxnChg>
        <pc:cxnChg chg="mod">
          <ac:chgData name="Nicola Adams" userId="2f95f43e-de7e-4293-ae98-e1e30112b6bf" providerId="ADAL" clId="{3B833D20-9C1D-439F-B160-5D923F147003}" dt="2023-08-08T15:27:03.483" v="3195"/>
          <ac:cxnSpMkLst>
            <pc:docMk/>
            <pc:sldMk cId="366044421" sldId="635"/>
            <ac:cxnSpMk id="25" creationId="{4CE6CB7D-9D3C-8EAA-1E36-CEFE3244CF52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26" creationId="{51FD310B-327B-0856-F4DB-441E383EF428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27" creationId="{BC798F68-EA4F-39E9-A500-6E7596946C85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28" creationId="{2F35DBFF-A267-B150-AFFB-48655E1D0B12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29" creationId="{EBEBDA1B-708F-30A4-5DE4-A9FBD42147F9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30" creationId="{1B69155A-907B-DF4B-39EA-86633973AE97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32" creationId="{9F224DF0-50B8-CDFC-4815-6CA835C5EADB}"/>
          </ac:cxnSpMkLst>
        </pc:cxnChg>
        <pc:cxnChg chg="mod">
          <ac:chgData name="Nicola Adams" userId="2f95f43e-de7e-4293-ae98-e1e30112b6bf" providerId="ADAL" clId="{3B833D20-9C1D-439F-B160-5D923F147003}" dt="2023-08-08T15:27:11.714" v="3197"/>
          <ac:cxnSpMkLst>
            <pc:docMk/>
            <pc:sldMk cId="366044421" sldId="635"/>
            <ac:cxnSpMk id="34" creationId="{28CF70A9-D7D8-3F30-F890-166A965A256A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35" creationId="{4FDAC74A-92E0-0404-E556-0F24743C4A0A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36" creationId="{5EEE32CB-6ABA-21A9-94DB-A119A9CAF18A}"/>
          </ac:cxnSpMkLst>
        </pc:cxnChg>
        <pc:cxnChg chg="mod">
          <ac:chgData name="Nicola Adams" userId="2f95f43e-de7e-4293-ae98-e1e30112b6bf" providerId="ADAL" clId="{3B833D20-9C1D-439F-B160-5D923F147003}" dt="2023-08-08T15:27:11.714" v="3197"/>
          <ac:cxnSpMkLst>
            <pc:docMk/>
            <pc:sldMk cId="366044421" sldId="635"/>
            <ac:cxnSpMk id="37" creationId="{EBC6ECFB-44A1-9AC6-C310-037580DB95BC}"/>
          </ac:cxnSpMkLst>
        </pc:cxnChg>
        <pc:cxnChg chg="mod">
          <ac:chgData name="Nicola Adams" userId="2f95f43e-de7e-4293-ae98-e1e30112b6bf" providerId="ADAL" clId="{3B833D20-9C1D-439F-B160-5D923F147003}" dt="2023-08-08T15:27:11.714" v="3197"/>
          <ac:cxnSpMkLst>
            <pc:docMk/>
            <pc:sldMk cId="366044421" sldId="635"/>
            <ac:cxnSpMk id="38" creationId="{3A5F9ADD-6F7D-D4D5-9E4F-47C771D5646A}"/>
          </ac:cxnSpMkLst>
        </pc:cxnChg>
        <pc:cxnChg chg="mod">
          <ac:chgData name="Nicola Adams" userId="2f95f43e-de7e-4293-ae98-e1e30112b6bf" providerId="ADAL" clId="{3B833D20-9C1D-439F-B160-5D923F147003}" dt="2023-08-08T15:27:11.714" v="3197"/>
          <ac:cxnSpMkLst>
            <pc:docMk/>
            <pc:sldMk cId="366044421" sldId="635"/>
            <ac:cxnSpMk id="39" creationId="{7EE592BB-A471-C52B-49CE-739C3C7DD70F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40" creationId="{374FB03F-1939-5672-D6D6-262DF2D6ED3F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41" creationId="{A2932D25-5FA6-30CC-225C-EAABC731EC88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42" creationId="{290C9447-8C0C-D9DE-99B7-C0B531D9CF83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43" creationId="{75531A58-EF3D-D824-4A4E-C8EA91C0B426}"/>
          </ac:cxnSpMkLst>
        </pc:cxnChg>
        <pc:cxnChg chg="mod">
          <ac:chgData name="Nicola Adams" userId="2f95f43e-de7e-4293-ae98-e1e30112b6bf" providerId="ADAL" clId="{3B833D20-9C1D-439F-B160-5D923F147003}" dt="2023-08-08T15:29:12.476" v="3212"/>
          <ac:cxnSpMkLst>
            <pc:docMk/>
            <pc:sldMk cId="366044421" sldId="635"/>
            <ac:cxnSpMk id="58" creationId="{D70F4EFB-6692-BC05-955E-64B4FEC56154}"/>
          </ac:cxnSpMkLst>
        </pc:cxnChg>
        <pc:cxnChg chg="mod">
          <ac:chgData name="Nicola Adams" userId="2f95f43e-de7e-4293-ae98-e1e30112b6bf" providerId="ADAL" clId="{3B833D20-9C1D-439F-B160-5D923F147003}" dt="2023-08-08T15:29:12.476" v="3212"/>
          <ac:cxnSpMkLst>
            <pc:docMk/>
            <pc:sldMk cId="366044421" sldId="635"/>
            <ac:cxnSpMk id="59" creationId="{44D4A6B7-11C9-3BBF-4059-91DCC977B8EA}"/>
          </ac:cxnSpMkLst>
        </pc:cxnChg>
        <pc:cxnChg chg="mod">
          <ac:chgData name="Nicola Adams" userId="2f95f43e-de7e-4293-ae98-e1e30112b6bf" providerId="ADAL" clId="{3B833D20-9C1D-439F-B160-5D923F147003}" dt="2023-08-08T15:29:12.476" v="3212"/>
          <ac:cxnSpMkLst>
            <pc:docMk/>
            <pc:sldMk cId="366044421" sldId="635"/>
            <ac:cxnSpMk id="60" creationId="{45108539-92A2-2F5E-C474-CF56506D079F}"/>
          </ac:cxnSpMkLst>
        </pc:cxnChg>
        <pc:cxnChg chg="mod">
          <ac:chgData name="Nicola Adams" userId="2f95f43e-de7e-4293-ae98-e1e30112b6bf" providerId="ADAL" clId="{3B833D20-9C1D-439F-B160-5D923F147003}" dt="2023-08-08T15:29:12.476" v="3212"/>
          <ac:cxnSpMkLst>
            <pc:docMk/>
            <pc:sldMk cId="366044421" sldId="635"/>
            <ac:cxnSpMk id="61" creationId="{03AF7B68-8619-1D17-7C2B-239D2DDABDEB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62" creationId="{220109DB-F021-43A1-C16B-F269811B2E06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63" creationId="{82395AF1-7EC4-1C50-B839-8ECD627FE46F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64" creationId="{88658E1A-D16B-2F8D-D060-8368C3CD2581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65" creationId="{CFEC22D8-684F-3B6B-E830-EB80EB185A1A}"/>
          </ac:cxnSpMkLst>
        </pc:cxnChg>
        <pc:cxnChg chg="mod">
          <ac:chgData name="Nicola Adams" userId="2f95f43e-de7e-4293-ae98-e1e30112b6bf" providerId="ADAL" clId="{3B833D20-9C1D-439F-B160-5D923F147003}" dt="2023-08-08T15:29:16.008" v="3214"/>
          <ac:cxnSpMkLst>
            <pc:docMk/>
            <pc:sldMk cId="366044421" sldId="635"/>
            <ac:cxnSpMk id="68" creationId="{3E8CCD4A-C273-1E5F-A709-691A53F77F55}"/>
          </ac:cxnSpMkLst>
        </pc:cxnChg>
        <pc:cxnChg chg="mod">
          <ac:chgData name="Nicola Adams" userId="2f95f43e-de7e-4293-ae98-e1e30112b6bf" providerId="ADAL" clId="{3B833D20-9C1D-439F-B160-5D923F147003}" dt="2023-08-08T15:29:16.008" v="3214"/>
          <ac:cxnSpMkLst>
            <pc:docMk/>
            <pc:sldMk cId="366044421" sldId="635"/>
            <ac:cxnSpMk id="69" creationId="{25147B5B-93EF-08B8-AA7A-B4BCEC5D825C}"/>
          </ac:cxnSpMkLst>
        </pc:cxnChg>
        <pc:cxnChg chg="mod">
          <ac:chgData name="Nicola Adams" userId="2f95f43e-de7e-4293-ae98-e1e30112b6bf" providerId="ADAL" clId="{3B833D20-9C1D-439F-B160-5D923F147003}" dt="2023-08-08T15:29:16.008" v="3214"/>
          <ac:cxnSpMkLst>
            <pc:docMk/>
            <pc:sldMk cId="366044421" sldId="635"/>
            <ac:cxnSpMk id="70" creationId="{7F9BC5C3-4C3F-FC7D-C2E6-9B2C43D23225}"/>
          </ac:cxnSpMkLst>
        </pc:cxnChg>
        <pc:cxnChg chg="mod">
          <ac:chgData name="Nicola Adams" userId="2f95f43e-de7e-4293-ae98-e1e30112b6bf" providerId="ADAL" clId="{3B833D20-9C1D-439F-B160-5D923F147003}" dt="2023-08-08T15:29:16.008" v="3214"/>
          <ac:cxnSpMkLst>
            <pc:docMk/>
            <pc:sldMk cId="366044421" sldId="635"/>
            <ac:cxnSpMk id="71" creationId="{E4DBD899-D8CF-D26E-6AE9-487644D80084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72" creationId="{7E3609F1-590F-B7B8-94A7-A4AAE7404C76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73" creationId="{8E845C09-3AD7-B7FE-6B5E-7B364F8BD704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74" creationId="{C0A4ED84-0890-1CBC-4B80-28C853C75192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75" creationId="{5B20F50D-87A9-28F6-E373-26F40CEAB77A}"/>
          </ac:cxnSpMkLst>
        </pc:cxnChg>
        <pc:cxnChg chg="mod">
          <ac:chgData name="Nicola Adams" userId="2f95f43e-de7e-4293-ae98-e1e30112b6bf" providerId="ADAL" clId="{3B833D20-9C1D-439F-B160-5D923F147003}" dt="2023-08-08T15:31:15.044" v="3224"/>
          <ac:cxnSpMkLst>
            <pc:docMk/>
            <pc:sldMk cId="366044421" sldId="635"/>
            <ac:cxnSpMk id="86" creationId="{C4931498-004A-B8C6-C124-6CE71A216ACE}"/>
          </ac:cxnSpMkLst>
        </pc:cxnChg>
        <pc:cxnChg chg="mod">
          <ac:chgData name="Nicola Adams" userId="2f95f43e-de7e-4293-ae98-e1e30112b6bf" providerId="ADAL" clId="{3B833D20-9C1D-439F-B160-5D923F147003}" dt="2023-08-08T15:31:15.044" v="3224"/>
          <ac:cxnSpMkLst>
            <pc:docMk/>
            <pc:sldMk cId="366044421" sldId="635"/>
            <ac:cxnSpMk id="87" creationId="{3065F8C0-854F-A9AC-CC27-1BED4004AA08}"/>
          </ac:cxnSpMkLst>
        </pc:cxnChg>
        <pc:cxnChg chg="mod">
          <ac:chgData name="Nicola Adams" userId="2f95f43e-de7e-4293-ae98-e1e30112b6bf" providerId="ADAL" clId="{3B833D20-9C1D-439F-B160-5D923F147003}" dt="2023-08-08T15:31:15.044" v="3224"/>
          <ac:cxnSpMkLst>
            <pc:docMk/>
            <pc:sldMk cId="366044421" sldId="635"/>
            <ac:cxnSpMk id="88" creationId="{111BBDE9-6DCF-AFD8-0C96-B7D0A268E340}"/>
          </ac:cxnSpMkLst>
        </pc:cxnChg>
        <pc:cxnChg chg="mod">
          <ac:chgData name="Nicola Adams" userId="2f95f43e-de7e-4293-ae98-e1e30112b6bf" providerId="ADAL" clId="{3B833D20-9C1D-439F-B160-5D923F147003}" dt="2023-08-08T15:31:15.044" v="3224"/>
          <ac:cxnSpMkLst>
            <pc:docMk/>
            <pc:sldMk cId="366044421" sldId="635"/>
            <ac:cxnSpMk id="89" creationId="{5EDDB454-A567-57EB-AB90-51E5F91A9B1E}"/>
          </ac:cxnSpMkLst>
        </pc:cxnChg>
        <pc:cxnChg chg="add del mod">
          <ac:chgData name="Nicola Adams" userId="2f95f43e-de7e-4293-ae98-e1e30112b6bf" providerId="ADAL" clId="{3B833D20-9C1D-439F-B160-5D923F147003}" dt="2023-08-08T15:31:32.405" v="3231"/>
          <ac:cxnSpMkLst>
            <pc:docMk/>
            <pc:sldMk cId="366044421" sldId="635"/>
            <ac:cxnSpMk id="90" creationId="{418D6C78-F92B-A473-8854-07CAAAE3ED25}"/>
          </ac:cxnSpMkLst>
        </pc:cxnChg>
        <pc:cxnChg chg="add del mod">
          <ac:chgData name="Nicola Adams" userId="2f95f43e-de7e-4293-ae98-e1e30112b6bf" providerId="ADAL" clId="{3B833D20-9C1D-439F-B160-5D923F147003}" dt="2023-08-08T15:31:32.405" v="3231"/>
          <ac:cxnSpMkLst>
            <pc:docMk/>
            <pc:sldMk cId="366044421" sldId="635"/>
            <ac:cxnSpMk id="91" creationId="{2973EA05-9276-3A19-5DBF-0B2A4C39FF1B}"/>
          </ac:cxnSpMkLst>
        </pc:cxnChg>
        <pc:cxnChg chg="add del mod">
          <ac:chgData name="Nicola Adams" userId="2f95f43e-de7e-4293-ae98-e1e30112b6bf" providerId="ADAL" clId="{3B833D20-9C1D-439F-B160-5D923F147003}" dt="2023-08-08T15:31:32.405" v="3231"/>
          <ac:cxnSpMkLst>
            <pc:docMk/>
            <pc:sldMk cId="366044421" sldId="635"/>
            <ac:cxnSpMk id="92" creationId="{728272E5-0761-3CD7-7FA4-52F426BC43BE}"/>
          </ac:cxnSpMkLst>
        </pc:cxnChg>
        <pc:cxnChg chg="add del mod">
          <ac:chgData name="Nicola Adams" userId="2f95f43e-de7e-4293-ae98-e1e30112b6bf" providerId="ADAL" clId="{3B833D20-9C1D-439F-B160-5D923F147003}" dt="2023-08-08T15:31:32.405" v="3231"/>
          <ac:cxnSpMkLst>
            <pc:docMk/>
            <pc:sldMk cId="366044421" sldId="635"/>
            <ac:cxnSpMk id="93" creationId="{BC1F78D7-9ED5-D76B-9A4B-EF38FF1FAE66}"/>
          </ac:cxnSpMkLst>
        </pc:cxnChg>
        <pc:cxnChg chg="mod">
          <ac:chgData name="Nicola Adams" userId="2f95f43e-de7e-4293-ae98-e1e30112b6bf" providerId="ADAL" clId="{3B833D20-9C1D-439F-B160-5D923F147003}" dt="2023-08-08T15:31:15.409" v="3225"/>
          <ac:cxnSpMkLst>
            <pc:docMk/>
            <pc:sldMk cId="366044421" sldId="635"/>
            <ac:cxnSpMk id="96" creationId="{FFC8034C-EE4A-0065-259D-FC2447421891}"/>
          </ac:cxnSpMkLst>
        </pc:cxnChg>
        <pc:cxnChg chg="mod">
          <ac:chgData name="Nicola Adams" userId="2f95f43e-de7e-4293-ae98-e1e30112b6bf" providerId="ADAL" clId="{3B833D20-9C1D-439F-B160-5D923F147003}" dt="2023-08-08T15:31:15.409" v="3225"/>
          <ac:cxnSpMkLst>
            <pc:docMk/>
            <pc:sldMk cId="366044421" sldId="635"/>
            <ac:cxnSpMk id="97" creationId="{225E38C5-419F-9754-9EC8-4DB978D02C83}"/>
          </ac:cxnSpMkLst>
        </pc:cxnChg>
        <pc:cxnChg chg="mod">
          <ac:chgData name="Nicola Adams" userId="2f95f43e-de7e-4293-ae98-e1e30112b6bf" providerId="ADAL" clId="{3B833D20-9C1D-439F-B160-5D923F147003}" dt="2023-08-08T15:31:15.409" v="3225"/>
          <ac:cxnSpMkLst>
            <pc:docMk/>
            <pc:sldMk cId="366044421" sldId="635"/>
            <ac:cxnSpMk id="98" creationId="{22A67D6B-B233-01F0-6212-E530FA3ABAF1}"/>
          </ac:cxnSpMkLst>
        </pc:cxnChg>
        <pc:cxnChg chg="mod">
          <ac:chgData name="Nicola Adams" userId="2f95f43e-de7e-4293-ae98-e1e30112b6bf" providerId="ADAL" clId="{3B833D20-9C1D-439F-B160-5D923F147003}" dt="2023-08-08T15:31:15.409" v="3225"/>
          <ac:cxnSpMkLst>
            <pc:docMk/>
            <pc:sldMk cId="366044421" sldId="635"/>
            <ac:cxnSpMk id="99" creationId="{8E7B241A-A8D4-D24B-5DA0-C33631240CCB}"/>
          </ac:cxnSpMkLst>
        </pc:cxnChg>
        <pc:cxnChg chg="add del mod">
          <ac:chgData name="Nicola Adams" userId="2f95f43e-de7e-4293-ae98-e1e30112b6bf" providerId="ADAL" clId="{3B833D20-9C1D-439F-B160-5D923F147003}" dt="2023-08-08T15:31:31.815" v="3230"/>
          <ac:cxnSpMkLst>
            <pc:docMk/>
            <pc:sldMk cId="366044421" sldId="635"/>
            <ac:cxnSpMk id="100" creationId="{4C56AAB5-9F99-208F-1855-D1B2B69DB1C5}"/>
          </ac:cxnSpMkLst>
        </pc:cxnChg>
        <pc:cxnChg chg="add del mod">
          <ac:chgData name="Nicola Adams" userId="2f95f43e-de7e-4293-ae98-e1e30112b6bf" providerId="ADAL" clId="{3B833D20-9C1D-439F-B160-5D923F147003}" dt="2023-08-08T15:31:31.815" v="3230"/>
          <ac:cxnSpMkLst>
            <pc:docMk/>
            <pc:sldMk cId="366044421" sldId="635"/>
            <ac:cxnSpMk id="101" creationId="{144792A1-548B-FAC1-A634-88F40BF084B9}"/>
          </ac:cxnSpMkLst>
        </pc:cxnChg>
        <pc:cxnChg chg="add del mod">
          <ac:chgData name="Nicola Adams" userId="2f95f43e-de7e-4293-ae98-e1e30112b6bf" providerId="ADAL" clId="{3B833D20-9C1D-439F-B160-5D923F147003}" dt="2023-08-08T15:31:31.815" v="3230"/>
          <ac:cxnSpMkLst>
            <pc:docMk/>
            <pc:sldMk cId="366044421" sldId="635"/>
            <ac:cxnSpMk id="102" creationId="{C061FFCA-4817-77C0-C090-3251D6C56331}"/>
          </ac:cxnSpMkLst>
        </pc:cxnChg>
        <pc:cxnChg chg="add del mod">
          <ac:chgData name="Nicola Adams" userId="2f95f43e-de7e-4293-ae98-e1e30112b6bf" providerId="ADAL" clId="{3B833D20-9C1D-439F-B160-5D923F147003}" dt="2023-08-08T15:31:31.815" v="3230"/>
          <ac:cxnSpMkLst>
            <pc:docMk/>
            <pc:sldMk cId="366044421" sldId="635"/>
            <ac:cxnSpMk id="103" creationId="{FEA76016-538D-45A6-61CC-B344C5934F18}"/>
          </ac:cxnSpMkLst>
        </pc:cxnChg>
        <pc:cxnChg chg="mod">
          <ac:chgData name="Nicola Adams" userId="2f95f43e-de7e-4293-ae98-e1e30112b6bf" providerId="ADAL" clId="{3B833D20-9C1D-439F-B160-5D923F147003}" dt="2023-08-08T15:31:36.888" v="3232"/>
          <ac:cxnSpMkLst>
            <pc:docMk/>
            <pc:sldMk cId="366044421" sldId="635"/>
            <ac:cxnSpMk id="106" creationId="{77A6F4D7-9427-2A92-BF39-06C3BDC54036}"/>
          </ac:cxnSpMkLst>
        </pc:cxnChg>
        <pc:cxnChg chg="mod">
          <ac:chgData name="Nicola Adams" userId="2f95f43e-de7e-4293-ae98-e1e30112b6bf" providerId="ADAL" clId="{3B833D20-9C1D-439F-B160-5D923F147003}" dt="2023-08-08T15:31:36.888" v="3232"/>
          <ac:cxnSpMkLst>
            <pc:docMk/>
            <pc:sldMk cId="366044421" sldId="635"/>
            <ac:cxnSpMk id="107" creationId="{1461F829-6742-9D55-EE28-C822B2ABD577}"/>
          </ac:cxnSpMkLst>
        </pc:cxnChg>
        <pc:cxnChg chg="mod">
          <ac:chgData name="Nicola Adams" userId="2f95f43e-de7e-4293-ae98-e1e30112b6bf" providerId="ADAL" clId="{3B833D20-9C1D-439F-B160-5D923F147003}" dt="2023-08-08T15:31:36.888" v="3232"/>
          <ac:cxnSpMkLst>
            <pc:docMk/>
            <pc:sldMk cId="366044421" sldId="635"/>
            <ac:cxnSpMk id="108" creationId="{1E038860-D987-F6DA-24B3-2E0C36CE8DCB}"/>
          </ac:cxnSpMkLst>
        </pc:cxnChg>
        <pc:cxnChg chg="mod">
          <ac:chgData name="Nicola Adams" userId="2f95f43e-de7e-4293-ae98-e1e30112b6bf" providerId="ADAL" clId="{3B833D20-9C1D-439F-B160-5D923F147003}" dt="2023-08-08T15:31:36.888" v="3232"/>
          <ac:cxnSpMkLst>
            <pc:docMk/>
            <pc:sldMk cId="366044421" sldId="635"/>
            <ac:cxnSpMk id="109" creationId="{C5D29A82-0472-1840-5FB3-29D15737A87E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10" creationId="{BBD32236-A37D-AE3A-2712-CEAC845EE12A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11" creationId="{D8C414C2-90F4-8A04-B558-06694C11C12D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12" creationId="{FAE0171A-78C9-0E09-66D1-4D0EF7FBA8A1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13" creationId="{9E58FA8F-6894-F6D7-FD33-63E5EB83742D}"/>
          </ac:cxnSpMkLst>
        </pc:cxnChg>
        <pc:cxnChg chg="mod">
          <ac:chgData name="Nicola Adams" userId="2f95f43e-de7e-4293-ae98-e1e30112b6bf" providerId="ADAL" clId="{3B833D20-9C1D-439F-B160-5D923F147003}" dt="2023-08-08T15:32:30.820" v="3239"/>
          <ac:cxnSpMkLst>
            <pc:docMk/>
            <pc:sldMk cId="366044421" sldId="635"/>
            <ac:cxnSpMk id="120" creationId="{6D40AB44-F2D6-B305-0CBD-595D4A16F7A7}"/>
          </ac:cxnSpMkLst>
        </pc:cxnChg>
        <pc:cxnChg chg="mod">
          <ac:chgData name="Nicola Adams" userId="2f95f43e-de7e-4293-ae98-e1e30112b6bf" providerId="ADAL" clId="{3B833D20-9C1D-439F-B160-5D923F147003}" dt="2023-08-08T15:32:30.820" v="3239"/>
          <ac:cxnSpMkLst>
            <pc:docMk/>
            <pc:sldMk cId="366044421" sldId="635"/>
            <ac:cxnSpMk id="121" creationId="{E87E18BB-E2D2-63F9-BC8B-1FA6A544EAC6}"/>
          </ac:cxnSpMkLst>
        </pc:cxnChg>
        <pc:cxnChg chg="mod">
          <ac:chgData name="Nicola Adams" userId="2f95f43e-de7e-4293-ae98-e1e30112b6bf" providerId="ADAL" clId="{3B833D20-9C1D-439F-B160-5D923F147003}" dt="2023-08-08T15:32:30.820" v="3239"/>
          <ac:cxnSpMkLst>
            <pc:docMk/>
            <pc:sldMk cId="366044421" sldId="635"/>
            <ac:cxnSpMk id="122" creationId="{9F9DE9D6-0EDC-E917-6172-19E3AFEA7E18}"/>
          </ac:cxnSpMkLst>
        </pc:cxnChg>
        <pc:cxnChg chg="mod">
          <ac:chgData name="Nicola Adams" userId="2f95f43e-de7e-4293-ae98-e1e30112b6bf" providerId="ADAL" clId="{3B833D20-9C1D-439F-B160-5D923F147003}" dt="2023-08-08T15:32:30.820" v="3239"/>
          <ac:cxnSpMkLst>
            <pc:docMk/>
            <pc:sldMk cId="366044421" sldId="635"/>
            <ac:cxnSpMk id="123" creationId="{7FDA11D6-80DD-3859-C938-2364D7059276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24" creationId="{92A3DF0D-198D-EA29-0BCD-C7064B4D3601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25" creationId="{7DC76B6A-F9F9-5AF8-287D-4DEE80574F7A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26" creationId="{FF5DB9B1-5B52-9B9B-ABDF-E381C6F4ACF9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27" creationId="{74AF50C2-18A8-7181-D8B5-A11D4457D7FD}"/>
          </ac:cxnSpMkLst>
        </pc:cxnChg>
        <pc:cxnChg chg="mod">
          <ac:chgData name="Nicola Adams" userId="2f95f43e-de7e-4293-ae98-e1e30112b6bf" providerId="ADAL" clId="{3B833D20-9C1D-439F-B160-5D923F147003}" dt="2023-08-08T15:33:38.330" v="3248"/>
          <ac:cxnSpMkLst>
            <pc:docMk/>
            <pc:sldMk cId="366044421" sldId="635"/>
            <ac:cxnSpMk id="135" creationId="{D99C522C-BA61-679F-612E-8377200C7586}"/>
          </ac:cxnSpMkLst>
        </pc:cxnChg>
        <pc:cxnChg chg="mod">
          <ac:chgData name="Nicola Adams" userId="2f95f43e-de7e-4293-ae98-e1e30112b6bf" providerId="ADAL" clId="{3B833D20-9C1D-439F-B160-5D923F147003}" dt="2023-08-08T15:33:38.330" v="3248"/>
          <ac:cxnSpMkLst>
            <pc:docMk/>
            <pc:sldMk cId="366044421" sldId="635"/>
            <ac:cxnSpMk id="136" creationId="{877A6007-A531-78FB-5F30-17F801252F3B}"/>
          </ac:cxnSpMkLst>
        </pc:cxnChg>
        <pc:cxnChg chg="mod">
          <ac:chgData name="Nicola Adams" userId="2f95f43e-de7e-4293-ae98-e1e30112b6bf" providerId="ADAL" clId="{3B833D20-9C1D-439F-B160-5D923F147003}" dt="2023-08-08T15:33:38.330" v="3248"/>
          <ac:cxnSpMkLst>
            <pc:docMk/>
            <pc:sldMk cId="366044421" sldId="635"/>
            <ac:cxnSpMk id="137" creationId="{E858410E-BEBE-3EF9-CEF1-BAD2A0FB3820}"/>
          </ac:cxnSpMkLst>
        </pc:cxnChg>
        <pc:cxnChg chg="mod">
          <ac:chgData name="Nicola Adams" userId="2f95f43e-de7e-4293-ae98-e1e30112b6bf" providerId="ADAL" clId="{3B833D20-9C1D-439F-B160-5D923F147003}" dt="2023-08-08T15:33:38.330" v="3248"/>
          <ac:cxnSpMkLst>
            <pc:docMk/>
            <pc:sldMk cId="366044421" sldId="635"/>
            <ac:cxnSpMk id="138" creationId="{BCF8B355-731B-3927-21D1-61E096971497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39" creationId="{40DDAAEF-A7B3-BED2-63C8-A6A346A01230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40" creationId="{FAB63429-CE06-C280-1051-8FB439A73927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41" creationId="{1F523CC5-D764-6252-748F-1D300333E2D0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42" creationId="{70E2CB5E-FFED-685F-623C-3282B24FEB16}"/>
          </ac:cxnSpMkLst>
        </pc:cxnChg>
        <pc:cxnChg chg="mod">
          <ac:chgData name="Nicola Adams" userId="2f95f43e-de7e-4293-ae98-e1e30112b6bf" providerId="ADAL" clId="{3B833D20-9C1D-439F-B160-5D923F147003}" dt="2023-08-08T15:36:24.983" v="3279"/>
          <ac:cxnSpMkLst>
            <pc:docMk/>
            <pc:sldMk cId="366044421" sldId="635"/>
            <ac:cxnSpMk id="158" creationId="{54120BEE-929A-F25C-14E3-68F20234F365}"/>
          </ac:cxnSpMkLst>
        </pc:cxnChg>
        <pc:cxnChg chg="mod">
          <ac:chgData name="Nicola Adams" userId="2f95f43e-de7e-4293-ae98-e1e30112b6bf" providerId="ADAL" clId="{3B833D20-9C1D-439F-B160-5D923F147003}" dt="2023-08-08T15:36:24.983" v="3279"/>
          <ac:cxnSpMkLst>
            <pc:docMk/>
            <pc:sldMk cId="366044421" sldId="635"/>
            <ac:cxnSpMk id="159" creationId="{7D8BA09F-E630-A872-57D0-49901E8EE2FA}"/>
          </ac:cxnSpMkLst>
        </pc:cxnChg>
        <pc:cxnChg chg="mod">
          <ac:chgData name="Nicola Adams" userId="2f95f43e-de7e-4293-ae98-e1e30112b6bf" providerId="ADAL" clId="{3B833D20-9C1D-439F-B160-5D923F147003}" dt="2023-08-08T15:36:24.983" v="3279"/>
          <ac:cxnSpMkLst>
            <pc:docMk/>
            <pc:sldMk cId="366044421" sldId="635"/>
            <ac:cxnSpMk id="160" creationId="{3A402E4B-88A1-AFF0-62A8-A9430D63AA78}"/>
          </ac:cxnSpMkLst>
        </pc:cxnChg>
        <pc:cxnChg chg="mod">
          <ac:chgData name="Nicola Adams" userId="2f95f43e-de7e-4293-ae98-e1e30112b6bf" providerId="ADAL" clId="{3B833D20-9C1D-439F-B160-5D923F147003}" dt="2023-08-08T15:36:24.983" v="3279"/>
          <ac:cxnSpMkLst>
            <pc:docMk/>
            <pc:sldMk cId="366044421" sldId="635"/>
            <ac:cxnSpMk id="161" creationId="{462E5AEA-4FCE-69DC-6F19-3F621DC390D5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62" creationId="{DF8203C3-EE15-FD3D-54A3-AB610721B2EB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63" creationId="{9E1A6BDC-B1D6-2F90-2AA6-284EC2431561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64" creationId="{E49359DA-5331-0C30-9959-15F0A9D0826A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65" creationId="{3B06F7B4-9FCB-3EAF-B466-F355D1E18FAA}"/>
          </ac:cxnSpMkLst>
        </pc:cxnChg>
        <pc:cxnChg chg="mod">
          <ac:chgData name="Nicola Adams" userId="2f95f43e-de7e-4293-ae98-e1e30112b6bf" providerId="ADAL" clId="{3B833D20-9C1D-439F-B160-5D923F147003}" dt="2023-08-08T15:37:40.621" v="3289"/>
          <ac:cxnSpMkLst>
            <pc:docMk/>
            <pc:sldMk cId="366044421" sldId="635"/>
            <ac:cxnSpMk id="172" creationId="{38D2DDA6-3338-F727-B8A9-AE5843B47A9C}"/>
          </ac:cxnSpMkLst>
        </pc:cxnChg>
        <pc:cxnChg chg="mod">
          <ac:chgData name="Nicola Adams" userId="2f95f43e-de7e-4293-ae98-e1e30112b6bf" providerId="ADAL" clId="{3B833D20-9C1D-439F-B160-5D923F147003}" dt="2023-08-08T15:37:40.621" v="3289"/>
          <ac:cxnSpMkLst>
            <pc:docMk/>
            <pc:sldMk cId="366044421" sldId="635"/>
            <ac:cxnSpMk id="173" creationId="{C3E70F5D-A185-5C98-A734-BCEAAFA7C2F5}"/>
          </ac:cxnSpMkLst>
        </pc:cxnChg>
        <pc:cxnChg chg="mod">
          <ac:chgData name="Nicola Adams" userId="2f95f43e-de7e-4293-ae98-e1e30112b6bf" providerId="ADAL" clId="{3B833D20-9C1D-439F-B160-5D923F147003}" dt="2023-08-08T15:37:40.621" v="3289"/>
          <ac:cxnSpMkLst>
            <pc:docMk/>
            <pc:sldMk cId="366044421" sldId="635"/>
            <ac:cxnSpMk id="174" creationId="{9154EC61-F161-F24E-297B-A66B796DCDB1}"/>
          </ac:cxnSpMkLst>
        </pc:cxnChg>
        <pc:cxnChg chg="mod">
          <ac:chgData name="Nicola Adams" userId="2f95f43e-de7e-4293-ae98-e1e30112b6bf" providerId="ADAL" clId="{3B833D20-9C1D-439F-B160-5D923F147003}" dt="2023-08-08T15:37:40.621" v="3289"/>
          <ac:cxnSpMkLst>
            <pc:docMk/>
            <pc:sldMk cId="366044421" sldId="635"/>
            <ac:cxnSpMk id="175" creationId="{75A8DEF2-2CDF-467B-DFD9-C18042AC4387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76" creationId="{119FFB6F-81CB-2A7F-D79F-41C0D0648F8D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77" creationId="{46273205-04D7-B743-D8A0-F17674F4BE67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78" creationId="{51BC9A7C-E16B-104A-D0E4-9EF4E741DD15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79" creationId="{AF1A0F37-0D4F-F56F-70EC-C4CA9FE7CF43}"/>
          </ac:cxnSpMkLst>
        </pc:cxnChg>
        <pc:cxnChg chg="mod">
          <ac:chgData name="Nicola Adams" userId="2f95f43e-de7e-4293-ae98-e1e30112b6bf" providerId="ADAL" clId="{3B833D20-9C1D-439F-B160-5D923F147003}" dt="2023-08-08T15:39:25.069" v="3309"/>
          <ac:cxnSpMkLst>
            <pc:docMk/>
            <pc:sldMk cId="366044421" sldId="635"/>
            <ac:cxnSpMk id="188" creationId="{00D557ED-88A1-4D1F-34C6-B0977DE52DBF}"/>
          </ac:cxnSpMkLst>
        </pc:cxnChg>
        <pc:cxnChg chg="mod">
          <ac:chgData name="Nicola Adams" userId="2f95f43e-de7e-4293-ae98-e1e30112b6bf" providerId="ADAL" clId="{3B833D20-9C1D-439F-B160-5D923F147003}" dt="2023-08-08T15:39:25.069" v="3309"/>
          <ac:cxnSpMkLst>
            <pc:docMk/>
            <pc:sldMk cId="366044421" sldId="635"/>
            <ac:cxnSpMk id="189" creationId="{F771AE5A-0602-7F1A-C9AF-0D7F73E0FBAC}"/>
          </ac:cxnSpMkLst>
        </pc:cxnChg>
        <pc:cxnChg chg="mod">
          <ac:chgData name="Nicola Adams" userId="2f95f43e-de7e-4293-ae98-e1e30112b6bf" providerId="ADAL" clId="{3B833D20-9C1D-439F-B160-5D923F147003}" dt="2023-08-08T15:39:25.069" v="3309"/>
          <ac:cxnSpMkLst>
            <pc:docMk/>
            <pc:sldMk cId="366044421" sldId="635"/>
            <ac:cxnSpMk id="190" creationId="{7CE560A9-669E-BD42-9539-5523C73C6139}"/>
          </ac:cxnSpMkLst>
        </pc:cxnChg>
        <pc:cxnChg chg="mod">
          <ac:chgData name="Nicola Adams" userId="2f95f43e-de7e-4293-ae98-e1e30112b6bf" providerId="ADAL" clId="{3B833D20-9C1D-439F-B160-5D923F147003}" dt="2023-08-08T15:39:25.069" v="3309"/>
          <ac:cxnSpMkLst>
            <pc:docMk/>
            <pc:sldMk cId="366044421" sldId="635"/>
            <ac:cxnSpMk id="191" creationId="{2254AE36-CEC1-CDB1-7588-1BE998F543CF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92" creationId="{454F23D6-02D8-B52F-4CFE-438AF4BFD7B6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93" creationId="{415434C7-7B36-0D5D-2D34-B072E773A4D6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94" creationId="{F56F7FB4-EB67-5955-4A2F-42FC371607BD}"/>
          </ac:cxnSpMkLst>
        </pc:cxnChg>
        <pc:cxnChg chg="add mod">
          <ac:chgData name="Nicola Adams" userId="2f95f43e-de7e-4293-ae98-e1e30112b6bf" providerId="ADAL" clId="{3B833D20-9C1D-439F-B160-5D923F147003}" dt="2023-08-08T15:40:15.285" v="3313" actId="1076"/>
          <ac:cxnSpMkLst>
            <pc:docMk/>
            <pc:sldMk cId="366044421" sldId="635"/>
            <ac:cxnSpMk id="195" creationId="{783D9840-6BB7-C608-4577-227B7AA65373}"/>
          </ac:cxnSpMkLst>
        </pc:cxnChg>
        <pc:cxnChg chg="mod">
          <ac:chgData name="Nicola Adams" userId="2f95f43e-de7e-4293-ae98-e1e30112b6bf" providerId="ADAL" clId="{3B833D20-9C1D-439F-B160-5D923F147003}" dt="2023-08-08T15:40:26.367" v="3314"/>
          <ac:cxnSpMkLst>
            <pc:docMk/>
            <pc:sldMk cId="366044421" sldId="635"/>
            <ac:cxnSpMk id="201" creationId="{A6AD4D51-6E4F-9387-7E07-69DB75AE2A28}"/>
          </ac:cxnSpMkLst>
        </pc:cxnChg>
        <pc:cxnChg chg="mod">
          <ac:chgData name="Nicola Adams" userId="2f95f43e-de7e-4293-ae98-e1e30112b6bf" providerId="ADAL" clId="{3B833D20-9C1D-439F-B160-5D923F147003}" dt="2023-08-08T15:40:26.367" v="3314"/>
          <ac:cxnSpMkLst>
            <pc:docMk/>
            <pc:sldMk cId="366044421" sldId="635"/>
            <ac:cxnSpMk id="202" creationId="{23DC4FB0-01C6-F672-309B-C23E3F799588}"/>
          </ac:cxnSpMkLst>
        </pc:cxnChg>
        <pc:cxnChg chg="mod">
          <ac:chgData name="Nicola Adams" userId="2f95f43e-de7e-4293-ae98-e1e30112b6bf" providerId="ADAL" clId="{3B833D20-9C1D-439F-B160-5D923F147003}" dt="2023-08-08T15:40:26.367" v="3314"/>
          <ac:cxnSpMkLst>
            <pc:docMk/>
            <pc:sldMk cId="366044421" sldId="635"/>
            <ac:cxnSpMk id="203" creationId="{3B567548-D1AD-B777-0A4F-80E4C30B71D4}"/>
          </ac:cxnSpMkLst>
        </pc:cxnChg>
        <pc:cxnChg chg="mod">
          <ac:chgData name="Nicola Adams" userId="2f95f43e-de7e-4293-ae98-e1e30112b6bf" providerId="ADAL" clId="{3B833D20-9C1D-439F-B160-5D923F147003}" dt="2023-08-08T15:40:26.367" v="3314"/>
          <ac:cxnSpMkLst>
            <pc:docMk/>
            <pc:sldMk cId="366044421" sldId="635"/>
            <ac:cxnSpMk id="204" creationId="{67DB07EE-BE34-7BA7-14A1-1C95B880817C}"/>
          </ac:cxnSpMkLst>
        </pc:cxnChg>
        <pc:cxnChg chg="add mod">
          <ac:chgData name="Nicola Adams" userId="2f95f43e-de7e-4293-ae98-e1e30112b6bf" providerId="ADAL" clId="{3B833D20-9C1D-439F-B160-5D923F147003}" dt="2023-08-08T15:41:59.677" v="3332" actId="14100"/>
          <ac:cxnSpMkLst>
            <pc:docMk/>
            <pc:sldMk cId="366044421" sldId="635"/>
            <ac:cxnSpMk id="205" creationId="{ABA5C583-7BE2-FE44-E70D-71532F4202D0}"/>
          </ac:cxnSpMkLst>
        </pc:cxnChg>
        <pc:cxnChg chg="add mod">
          <ac:chgData name="Nicola Adams" userId="2f95f43e-de7e-4293-ae98-e1e30112b6bf" providerId="ADAL" clId="{3B833D20-9C1D-439F-B160-5D923F147003}" dt="2023-08-08T15:41:47.767" v="3328" actId="208"/>
          <ac:cxnSpMkLst>
            <pc:docMk/>
            <pc:sldMk cId="366044421" sldId="635"/>
            <ac:cxnSpMk id="206" creationId="{B9E8A612-7D68-DDE3-5BB0-29BC59DB6567}"/>
          </ac:cxnSpMkLst>
        </pc:cxnChg>
        <pc:cxnChg chg="add mod">
          <ac:chgData name="Nicola Adams" userId="2f95f43e-de7e-4293-ae98-e1e30112b6bf" providerId="ADAL" clId="{3B833D20-9C1D-439F-B160-5D923F147003}" dt="2023-08-08T15:41:56.410" v="3331" actId="208"/>
          <ac:cxnSpMkLst>
            <pc:docMk/>
            <pc:sldMk cId="366044421" sldId="635"/>
            <ac:cxnSpMk id="207" creationId="{0AA0C3DF-2F5F-7B2A-2586-E7C375004D66}"/>
          </ac:cxnSpMkLst>
        </pc:cxnChg>
        <pc:cxnChg chg="add mod">
          <ac:chgData name="Nicola Adams" userId="2f95f43e-de7e-4293-ae98-e1e30112b6bf" providerId="ADAL" clId="{3B833D20-9C1D-439F-B160-5D923F147003}" dt="2023-08-08T15:41:30.959" v="3324" actId="208"/>
          <ac:cxnSpMkLst>
            <pc:docMk/>
            <pc:sldMk cId="366044421" sldId="635"/>
            <ac:cxnSpMk id="208" creationId="{BC6A3964-5721-8764-5A6E-AC99074B41FA}"/>
          </ac:cxnSpMkLst>
        </pc:cxnChg>
        <pc:cxnChg chg="mod">
          <ac:chgData name="Nicola Adams" userId="2f95f43e-de7e-4293-ae98-e1e30112b6bf" providerId="ADAL" clId="{3B833D20-9C1D-439F-B160-5D923F147003}" dt="2023-08-08T15:42:53.268" v="3345"/>
          <ac:cxnSpMkLst>
            <pc:docMk/>
            <pc:sldMk cId="366044421" sldId="635"/>
            <ac:cxnSpMk id="219" creationId="{7093BCCF-578A-1B28-D84D-22D788D08B04}"/>
          </ac:cxnSpMkLst>
        </pc:cxnChg>
        <pc:cxnChg chg="mod">
          <ac:chgData name="Nicola Adams" userId="2f95f43e-de7e-4293-ae98-e1e30112b6bf" providerId="ADAL" clId="{3B833D20-9C1D-439F-B160-5D923F147003}" dt="2023-08-08T15:42:53.268" v="3345"/>
          <ac:cxnSpMkLst>
            <pc:docMk/>
            <pc:sldMk cId="366044421" sldId="635"/>
            <ac:cxnSpMk id="220" creationId="{0416A963-92A3-4134-AD65-93CED1814590}"/>
          </ac:cxnSpMkLst>
        </pc:cxnChg>
        <pc:cxnChg chg="mod">
          <ac:chgData name="Nicola Adams" userId="2f95f43e-de7e-4293-ae98-e1e30112b6bf" providerId="ADAL" clId="{3B833D20-9C1D-439F-B160-5D923F147003}" dt="2023-08-08T15:42:53.268" v="3345"/>
          <ac:cxnSpMkLst>
            <pc:docMk/>
            <pc:sldMk cId="366044421" sldId="635"/>
            <ac:cxnSpMk id="221" creationId="{C74B6805-8F1A-BDB9-6A8F-AA828B7AB82F}"/>
          </ac:cxnSpMkLst>
        </pc:cxnChg>
        <pc:cxnChg chg="mod">
          <ac:chgData name="Nicola Adams" userId="2f95f43e-de7e-4293-ae98-e1e30112b6bf" providerId="ADAL" clId="{3B833D20-9C1D-439F-B160-5D923F147003}" dt="2023-08-08T15:42:53.268" v="3345"/>
          <ac:cxnSpMkLst>
            <pc:docMk/>
            <pc:sldMk cId="366044421" sldId="635"/>
            <ac:cxnSpMk id="222" creationId="{C48EE7DB-76B8-DB75-A509-30C66C9F7BCE}"/>
          </ac:cxnSpMkLst>
        </pc:cxnChg>
        <pc:cxnChg chg="add mod">
          <ac:chgData name="Nicola Adams" userId="2f95f43e-de7e-4293-ae98-e1e30112b6bf" providerId="ADAL" clId="{3B833D20-9C1D-439F-B160-5D923F147003}" dt="2023-08-08T15:43:19.599" v="3350" actId="14100"/>
          <ac:cxnSpMkLst>
            <pc:docMk/>
            <pc:sldMk cId="366044421" sldId="635"/>
            <ac:cxnSpMk id="223" creationId="{6DA445A9-495F-06D8-6C19-9739A4096B83}"/>
          </ac:cxnSpMkLst>
        </pc:cxnChg>
        <pc:cxnChg chg="add mod">
          <ac:chgData name="Nicola Adams" userId="2f95f43e-de7e-4293-ae98-e1e30112b6bf" providerId="ADAL" clId="{3B833D20-9C1D-439F-B160-5D923F147003}" dt="2023-08-08T15:43:14.345" v="3349" actId="14100"/>
          <ac:cxnSpMkLst>
            <pc:docMk/>
            <pc:sldMk cId="366044421" sldId="635"/>
            <ac:cxnSpMk id="224" creationId="{431CF50F-7440-FC10-DF12-5EB454A273F5}"/>
          </ac:cxnSpMkLst>
        </pc:cxnChg>
        <pc:cxnChg chg="add mod">
          <ac:chgData name="Nicola Adams" userId="2f95f43e-de7e-4293-ae98-e1e30112b6bf" providerId="ADAL" clId="{3B833D20-9C1D-439F-B160-5D923F147003}" dt="2023-08-08T15:42:58.482" v="3346" actId="1076"/>
          <ac:cxnSpMkLst>
            <pc:docMk/>
            <pc:sldMk cId="366044421" sldId="635"/>
            <ac:cxnSpMk id="225" creationId="{5499B704-C852-501E-2AEB-05D989AA836E}"/>
          </ac:cxnSpMkLst>
        </pc:cxnChg>
        <pc:cxnChg chg="add mod">
          <ac:chgData name="Nicola Adams" userId="2f95f43e-de7e-4293-ae98-e1e30112b6bf" providerId="ADAL" clId="{3B833D20-9C1D-439F-B160-5D923F147003}" dt="2023-08-08T15:43:22.899" v="3351" actId="14100"/>
          <ac:cxnSpMkLst>
            <pc:docMk/>
            <pc:sldMk cId="366044421" sldId="635"/>
            <ac:cxnSpMk id="226" creationId="{ECE3C7AB-7EFA-9220-873D-9E16B9A3CFCA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4B905-6BA0-47DF-B1CF-F292CE4F672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EEEA6C9-22DD-4F66-B771-2C4A2CC23299}">
      <dgm:prSet phldrT="[Text]"/>
      <dgm:spPr/>
      <dgm:t>
        <a:bodyPr/>
        <a:lstStyle/>
        <a:p>
          <a:r>
            <a:rPr lang="en-GB" dirty="0"/>
            <a:t>24</a:t>
          </a:r>
        </a:p>
      </dgm:t>
    </dgm:pt>
    <dgm:pt modelId="{9A735EFF-8D07-4989-922B-EC4557FCF2BD}" type="parTrans" cxnId="{939C8B73-CF5B-46EF-A2BC-856062AA50B3}">
      <dgm:prSet/>
      <dgm:spPr/>
      <dgm:t>
        <a:bodyPr/>
        <a:lstStyle/>
        <a:p>
          <a:endParaRPr lang="en-GB"/>
        </a:p>
      </dgm:t>
    </dgm:pt>
    <dgm:pt modelId="{A16E6A23-88DE-44C5-B6BC-A5B633A837D4}" type="sibTrans" cxnId="{939C8B73-CF5B-46EF-A2BC-856062AA50B3}">
      <dgm:prSet/>
      <dgm:spPr/>
      <dgm:t>
        <a:bodyPr/>
        <a:lstStyle/>
        <a:p>
          <a:endParaRPr lang="en-GB"/>
        </a:p>
      </dgm:t>
    </dgm:pt>
    <dgm:pt modelId="{1DF4B776-B7C2-4A63-BA70-5D634584CDE4}">
      <dgm:prSet phldrT="[Text]"/>
      <dgm:spPr/>
      <dgm:t>
        <a:bodyPr/>
        <a:lstStyle/>
        <a:p>
          <a:r>
            <a:rPr lang="en-GB" dirty="0"/>
            <a:t>30</a:t>
          </a:r>
        </a:p>
      </dgm:t>
    </dgm:pt>
    <dgm:pt modelId="{1169EEEB-6464-41CF-8285-9CB63B9E96D7}" type="parTrans" cxnId="{68A42E5D-EF97-456F-9123-E19F1772C2BD}">
      <dgm:prSet/>
      <dgm:spPr/>
      <dgm:t>
        <a:bodyPr/>
        <a:lstStyle/>
        <a:p>
          <a:endParaRPr lang="en-GB"/>
        </a:p>
      </dgm:t>
    </dgm:pt>
    <dgm:pt modelId="{7D2D6A49-5941-487E-8339-8EF6971645F4}" type="sibTrans" cxnId="{68A42E5D-EF97-456F-9123-E19F1772C2BD}">
      <dgm:prSet/>
      <dgm:spPr/>
      <dgm:t>
        <a:bodyPr/>
        <a:lstStyle/>
        <a:p>
          <a:endParaRPr lang="en-GB"/>
        </a:p>
      </dgm:t>
    </dgm:pt>
    <dgm:pt modelId="{1E06E657-A2E0-4253-98AD-F3AA4262CDBE}">
      <dgm:prSet phldrT="[Text]"/>
      <dgm:spPr/>
      <dgm:t>
        <a:bodyPr/>
        <a:lstStyle/>
        <a:p>
          <a:r>
            <a:rPr lang="en-GB" dirty="0"/>
            <a:t>36</a:t>
          </a:r>
        </a:p>
      </dgm:t>
    </dgm:pt>
    <dgm:pt modelId="{2F801122-CE3F-4AD8-83AE-C4274A9DCE9B}" type="parTrans" cxnId="{DB01AD68-CC28-4825-94BF-739A2A82D289}">
      <dgm:prSet/>
      <dgm:spPr/>
      <dgm:t>
        <a:bodyPr/>
        <a:lstStyle/>
        <a:p>
          <a:endParaRPr lang="en-GB"/>
        </a:p>
      </dgm:t>
    </dgm:pt>
    <dgm:pt modelId="{35CEC1C9-CA0A-4D1F-B3BF-753F45193543}" type="sibTrans" cxnId="{DB01AD68-CC28-4825-94BF-739A2A82D289}">
      <dgm:prSet/>
      <dgm:spPr/>
      <dgm:t>
        <a:bodyPr/>
        <a:lstStyle/>
        <a:p>
          <a:endParaRPr lang="en-GB"/>
        </a:p>
      </dgm:t>
    </dgm:pt>
    <dgm:pt modelId="{5435FD39-6989-41BB-8598-412AC175948F}">
      <dgm:prSet phldrT="[Text]"/>
      <dgm:spPr/>
      <dgm:t>
        <a:bodyPr/>
        <a:lstStyle/>
        <a:p>
          <a:r>
            <a:rPr lang="en-GB" dirty="0"/>
            <a:t>47</a:t>
          </a:r>
        </a:p>
      </dgm:t>
    </dgm:pt>
    <dgm:pt modelId="{3A5E7DA3-E06A-47EE-B53F-DF4408A16CB3}" type="parTrans" cxnId="{5D9AC35A-5793-4751-BC7B-18C6B9BA44A3}">
      <dgm:prSet/>
      <dgm:spPr/>
      <dgm:t>
        <a:bodyPr/>
        <a:lstStyle/>
        <a:p>
          <a:endParaRPr lang="en-GB"/>
        </a:p>
      </dgm:t>
    </dgm:pt>
    <dgm:pt modelId="{6B56A6F0-4957-49AD-9626-D2E5881F876C}" type="sibTrans" cxnId="{5D9AC35A-5793-4751-BC7B-18C6B9BA44A3}">
      <dgm:prSet/>
      <dgm:spPr/>
      <dgm:t>
        <a:bodyPr/>
        <a:lstStyle/>
        <a:p>
          <a:endParaRPr lang="en-GB"/>
        </a:p>
      </dgm:t>
    </dgm:pt>
    <dgm:pt modelId="{9A9BDE5D-48E8-4348-A3F9-2ACBD669575A}" type="pres">
      <dgm:prSet presAssocID="{CD14B905-6BA0-47DF-B1CF-F292CE4F6726}" presName="diagram" presStyleCnt="0">
        <dgm:presLayoutVars>
          <dgm:dir/>
          <dgm:resizeHandles val="exact"/>
        </dgm:presLayoutVars>
      </dgm:prSet>
      <dgm:spPr/>
    </dgm:pt>
    <dgm:pt modelId="{97011D4D-326E-4244-A8D6-4CFBE87DF9E6}" type="pres">
      <dgm:prSet presAssocID="{6EEEA6C9-22DD-4F66-B771-2C4A2CC23299}" presName="node" presStyleLbl="node1" presStyleIdx="0" presStyleCnt="4">
        <dgm:presLayoutVars>
          <dgm:bulletEnabled val="1"/>
        </dgm:presLayoutVars>
      </dgm:prSet>
      <dgm:spPr/>
    </dgm:pt>
    <dgm:pt modelId="{36DAA233-60EA-4B49-879B-19BE50E6A2D4}" type="pres">
      <dgm:prSet presAssocID="{A16E6A23-88DE-44C5-B6BC-A5B633A837D4}" presName="sibTrans" presStyleCnt="0"/>
      <dgm:spPr/>
    </dgm:pt>
    <dgm:pt modelId="{4C8339C9-5063-4572-A6F2-C6F8DDA0F421}" type="pres">
      <dgm:prSet presAssocID="{1DF4B776-B7C2-4A63-BA70-5D634584CDE4}" presName="node" presStyleLbl="node1" presStyleIdx="1" presStyleCnt="4">
        <dgm:presLayoutVars>
          <dgm:bulletEnabled val="1"/>
        </dgm:presLayoutVars>
      </dgm:prSet>
      <dgm:spPr/>
    </dgm:pt>
    <dgm:pt modelId="{68F10F86-2398-4132-9EFF-7D0361E7C387}" type="pres">
      <dgm:prSet presAssocID="{7D2D6A49-5941-487E-8339-8EF6971645F4}" presName="sibTrans" presStyleCnt="0"/>
      <dgm:spPr/>
    </dgm:pt>
    <dgm:pt modelId="{2AF8B776-C703-4A35-A3BD-99B1C47383AC}" type="pres">
      <dgm:prSet presAssocID="{1E06E657-A2E0-4253-98AD-F3AA4262CDBE}" presName="node" presStyleLbl="node1" presStyleIdx="2" presStyleCnt="4">
        <dgm:presLayoutVars>
          <dgm:bulletEnabled val="1"/>
        </dgm:presLayoutVars>
      </dgm:prSet>
      <dgm:spPr/>
    </dgm:pt>
    <dgm:pt modelId="{2DD30B05-FE8B-4540-B864-A6266EDDA809}" type="pres">
      <dgm:prSet presAssocID="{35CEC1C9-CA0A-4D1F-B3BF-753F45193543}" presName="sibTrans" presStyleCnt="0"/>
      <dgm:spPr/>
    </dgm:pt>
    <dgm:pt modelId="{578D9276-906D-44AE-B5F7-C139D677E996}" type="pres">
      <dgm:prSet presAssocID="{5435FD39-6989-41BB-8598-412AC175948F}" presName="node" presStyleLbl="node1" presStyleIdx="3" presStyleCnt="4">
        <dgm:presLayoutVars>
          <dgm:bulletEnabled val="1"/>
        </dgm:presLayoutVars>
      </dgm:prSet>
      <dgm:spPr/>
    </dgm:pt>
  </dgm:ptLst>
  <dgm:cxnLst>
    <dgm:cxn modelId="{5C7A473C-BDBC-455D-9ED8-D81554FC5D17}" type="presOf" srcId="{6EEEA6C9-22DD-4F66-B771-2C4A2CC23299}" destId="{97011D4D-326E-4244-A8D6-4CFBE87DF9E6}" srcOrd="0" destOrd="0" presId="urn:microsoft.com/office/officeart/2005/8/layout/default"/>
    <dgm:cxn modelId="{68A42E5D-EF97-456F-9123-E19F1772C2BD}" srcId="{CD14B905-6BA0-47DF-B1CF-F292CE4F6726}" destId="{1DF4B776-B7C2-4A63-BA70-5D634584CDE4}" srcOrd="1" destOrd="0" parTransId="{1169EEEB-6464-41CF-8285-9CB63B9E96D7}" sibTransId="{7D2D6A49-5941-487E-8339-8EF6971645F4}"/>
    <dgm:cxn modelId="{DB01AD68-CC28-4825-94BF-739A2A82D289}" srcId="{CD14B905-6BA0-47DF-B1CF-F292CE4F6726}" destId="{1E06E657-A2E0-4253-98AD-F3AA4262CDBE}" srcOrd="2" destOrd="0" parTransId="{2F801122-CE3F-4AD8-83AE-C4274A9DCE9B}" sibTransId="{35CEC1C9-CA0A-4D1F-B3BF-753F45193543}"/>
    <dgm:cxn modelId="{939C8B73-CF5B-46EF-A2BC-856062AA50B3}" srcId="{CD14B905-6BA0-47DF-B1CF-F292CE4F6726}" destId="{6EEEA6C9-22DD-4F66-B771-2C4A2CC23299}" srcOrd="0" destOrd="0" parTransId="{9A735EFF-8D07-4989-922B-EC4557FCF2BD}" sibTransId="{A16E6A23-88DE-44C5-B6BC-A5B633A837D4}"/>
    <dgm:cxn modelId="{5D9AC35A-5793-4751-BC7B-18C6B9BA44A3}" srcId="{CD14B905-6BA0-47DF-B1CF-F292CE4F6726}" destId="{5435FD39-6989-41BB-8598-412AC175948F}" srcOrd="3" destOrd="0" parTransId="{3A5E7DA3-E06A-47EE-B53F-DF4408A16CB3}" sibTransId="{6B56A6F0-4957-49AD-9626-D2E5881F876C}"/>
    <dgm:cxn modelId="{D5B2D2A4-CD6D-42D8-88B5-26750AFC55CF}" type="presOf" srcId="{CD14B905-6BA0-47DF-B1CF-F292CE4F6726}" destId="{9A9BDE5D-48E8-4348-A3F9-2ACBD669575A}" srcOrd="0" destOrd="0" presId="urn:microsoft.com/office/officeart/2005/8/layout/default"/>
    <dgm:cxn modelId="{D9942BE1-F1D4-4892-AAB6-DA3ED4985F0E}" type="presOf" srcId="{5435FD39-6989-41BB-8598-412AC175948F}" destId="{578D9276-906D-44AE-B5F7-C139D677E996}" srcOrd="0" destOrd="0" presId="urn:microsoft.com/office/officeart/2005/8/layout/default"/>
    <dgm:cxn modelId="{37D518F1-847B-4645-8B17-25DFBCEDFEAE}" type="presOf" srcId="{1E06E657-A2E0-4253-98AD-F3AA4262CDBE}" destId="{2AF8B776-C703-4A35-A3BD-99B1C47383AC}" srcOrd="0" destOrd="0" presId="urn:microsoft.com/office/officeart/2005/8/layout/default"/>
    <dgm:cxn modelId="{9E0BBDFA-EA67-4055-AE52-E4E4C2E955A0}" type="presOf" srcId="{1DF4B776-B7C2-4A63-BA70-5D634584CDE4}" destId="{4C8339C9-5063-4572-A6F2-C6F8DDA0F421}" srcOrd="0" destOrd="0" presId="urn:microsoft.com/office/officeart/2005/8/layout/default"/>
    <dgm:cxn modelId="{A45990B3-19DE-4492-B9BD-C990F5E93DB9}" type="presParOf" srcId="{9A9BDE5D-48E8-4348-A3F9-2ACBD669575A}" destId="{97011D4D-326E-4244-A8D6-4CFBE87DF9E6}" srcOrd="0" destOrd="0" presId="urn:microsoft.com/office/officeart/2005/8/layout/default"/>
    <dgm:cxn modelId="{EA5746D3-6EF2-4930-8CAB-BF38401FA74B}" type="presParOf" srcId="{9A9BDE5D-48E8-4348-A3F9-2ACBD669575A}" destId="{36DAA233-60EA-4B49-879B-19BE50E6A2D4}" srcOrd="1" destOrd="0" presId="urn:microsoft.com/office/officeart/2005/8/layout/default"/>
    <dgm:cxn modelId="{D462BA72-639C-4E4D-ACF3-635102FAE7C8}" type="presParOf" srcId="{9A9BDE5D-48E8-4348-A3F9-2ACBD669575A}" destId="{4C8339C9-5063-4572-A6F2-C6F8DDA0F421}" srcOrd="2" destOrd="0" presId="urn:microsoft.com/office/officeart/2005/8/layout/default"/>
    <dgm:cxn modelId="{008B2E50-041F-4F62-B081-5B474445B995}" type="presParOf" srcId="{9A9BDE5D-48E8-4348-A3F9-2ACBD669575A}" destId="{68F10F86-2398-4132-9EFF-7D0361E7C387}" srcOrd="3" destOrd="0" presId="urn:microsoft.com/office/officeart/2005/8/layout/default"/>
    <dgm:cxn modelId="{A6B380DC-ABB6-4337-8D0C-F80A2D39C2BA}" type="presParOf" srcId="{9A9BDE5D-48E8-4348-A3F9-2ACBD669575A}" destId="{2AF8B776-C703-4A35-A3BD-99B1C47383AC}" srcOrd="4" destOrd="0" presId="urn:microsoft.com/office/officeart/2005/8/layout/default"/>
    <dgm:cxn modelId="{81E84ECD-0F41-4293-B96E-2BE459C9D8AA}" type="presParOf" srcId="{9A9BDE5D-48E8-4348-A3F9-2ACBD669575A}" destId="{2DD30B05-FE8B-4540-B864-A6266EDDA809}" srcOrd="5" destOrd="0" presId="urn:microsoft.com/office/officeart/2005/8/layout/default"/>
    <dgm:cxn modelId="{194C9081-343C-496D-A4D7-5B7E79B9A929}" type="presParOf" srcId="{9A9BDE5D-48E8-4348-A3F9-2ACBD669575A}" destId="{578D9276-906D-44AE-B5F7-C139D677E99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11D4D-326E-4244-A8D6-4CFBE87DF9E6}">
      <dsp:nvSpPr>
        <dsp:cNvPr id="0" name=""/>
        <dsp:cNvSpPr/>
      </dsp:nvSpPr>
      <dsp:spPr>
        <a:xfrm>
          <a:off x="1069892" y="1694"/>
          <a:ext cx="2905085" cy="17430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24</a:t>
          </a:r>
        </a:p>
      </dsp:txBody>
      <dsp:txXfrm>
        <a:off x="1069892" y="1694"/>
        <a:ext cx="2905085" cy="1743051"/>
      </dsp:txXfrm>
    </dsp:sp>
    <dsp:sp modelId="{4C8339C9-5063-4572-A6F2-C6F8DDA0F421}">
      <dsp:nvSpPr>
        <dsp:cNvPr id="0" name=""/>
        <dsp:cNvSpPr/>
      </dsp:nvSpPr>
      <dsp:spPr>
        <a:xfrm>
          <a:off x="4265486" y="1694"/>
          <a:ext cx="2905085" cy="1743051"/>
        </a:xfrm>
        <a:prstGeom prst="rect">
          <a:avLst/>
        </a:prstGeom>
        <a:solidFill>
          <a:schemeClr val="accent4">
            <a:hueOff val="-874614"/>
            <a:satOff val="-27111"/>
            <a:lumOff val="1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30</a:t>
          </a:r>
        </a:p>
      </dsp:txBody>
      <dsp:txXfrm>
        <a:off x="4265486" y="1694"/>
        <a:ext cx="2905085" cy="1743051"/>
      </dsp:txXfrm>
    </dsp:sp>
    <dsp:sp modelId="{2AF8B776-C703-4A35-A3BD-99B1C47383AC}">
      <dsp:nvSpPr>
        <dsp:cNvPr id="0" name=""/>
        <dsp:cNvSpPr/>
      </dsp:nvSpPr>
      <dsp:spPr>
        <a:xfrm>
          <a:off x="1069892" y="2035254"/>
          <a:ext cx="2905085" cy="1743051"/>
        </a:xfrm>
        <a:prstGeom prst="rect">
          <a:avLst/>
        </a:prstGeom>
        <a:solidFill>
          <a:schemeClr val="accent4">
            <a:hueOff val="-1749227"/>
            <a:satOff val="-54223"/>
            <a:lumOff val="2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36</a:t>
          </a:r>
        </a:p>
      </dsp:txBody>
      <dsp:txXfrm>
        <a:off x="1069892" y="2035254"/>
        <a:ext cx="2905085" cy="1743051"/>
      </dsp:txXfrm>
    </dsp:sp>
    <dsp:sp modelId="{578D9276-906D-44AE-B5F7-C139D677E996}">
      <dsp:nvSpPr>
        <dsp:cNvPr id="0" name=""/>
        <dsp:cNvSpPr/>
      </dsp:nvSpPr>
      <dsp:spPr>
        <a:xfrm>
          <a:off x="4265486" y="2035254"/>
          <a:ext cx="2905085" cy="1743051"/>
        </a:xfrm>
        <a:prstGeom prst="rect">
          <a:avLst/>
        </a:prstGeom>
        <a:solidFill>
          <a:schemeClr val="accent4">
            <a:hueOff val="-2623841"/>
            <a:satOff val="-81334"/>
            <a:lumOff val="3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47</a:t>
          </a:r>
        </a:p>
      </dsp:txBody>
      <dsp:txXfrm>
        <a:off x="4265486" y="2035254"/>
        <a:ext cx="2905085" cy="1743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>
                <a:latin typeface="Nunito Sans" pitchFamily="2" charset="0"/>
              </a:rPr>
              <a:t>08/08/2023</a:t>
            </a:fld>
            <a:endParaRPr lang="en-GB" sz="1100" dirty="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>
                <a:latin typeface="Nunito Sans" pitchFamily="2" charset="0"/>
              </a:rPr>
              <a:t>‹#›</a:t>
            </a:fld>
            <a:endParaRPr lang="en-GB" sz="1100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08/08/2023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492125"/>
            <a:ext cx="4111625" cy="2312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4120" y="2879614"/>
            <a:ext cx="6219925" cy="6637932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</a:t>
            </a:fld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9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10</a:t>
            </a:fld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0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Cup 1 = 0 ml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Cup 2 = approx. 60 ml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Cup 3 = 125 ml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Cup 4 = approx. 260 ml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Approx total = 445 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69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none" dirty="0"/>
              <a:t>W = approx. 2.97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030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13</a:t>
            </a:fld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0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A)</a:t>
            </a:r>
            <a:r>
              <a:rPr lang="en-GB" baseline="0" dirty="0"/>
              <a:t> 7/8</a:t>
            </a:r>
            <a:endParaRPr lang="en-GB" dirty="0"/>
          </a:p>
          <a:p>
            <a:r>
              <a:rPr lang="en-GB" dirty="0"/>
              <a:t>B) 14/8 or 1 6/8</a:t>
            </a:r>
          </a:p>
          <a:p>
            <a:r>
              <a:rPr lang="en-GB" dirty="0"/>
              <a:t>C) 8/8 or 1</a:t>
            </a:r>
          </a:p>
          <a:p>
            <a:r>
              <a:rPr lang="en-GB" dirty="0"/>
              <a:t>D) 11/8 or 1 3/8</a:t>
            </a:r>
          </a:p>
          <a:p>
            <a:pPr marL="0" indent="0">
              <a:buNone/>
            </a:pPr>
            <a:r>
              <a:rPr lang="en-GB" b="1" dirty="0"/>
              <a:t>B, D, C, A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91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24 – 1, 2, 3, 4, 6, 8, 12, 24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30 – 1, 2, 3, 5, 6, 10, 15, 30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36 – 1, 2, 3, 4, 6, 9, 12, 18, 36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47 – 1,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09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Ahmed:</a:t>
            </a:r>
          </a:p>
          <a:p>
            <a:pPr marL="0" indent="0">
              <a:buNone/>
            </a:pPr>
            <a:r>
              <a:rPr lang="en-GB" dirty="0"/>
              <a:t>12 x 20p coins = £2.40</a:t>
            </a:r>
          </a:p>
          <a:p>
            <a:pPr marL="0" indent="0">
              <a:buNone/>
            </a:pPr>
            <a:r>
              <a:rPr lang="en-GB" dirty="0"/>
              <a:t>13 x 50p coins = £6.50</a:t>
            </a:r>
          </a:p>
          <a:p>
            <a:pPr marL="0" indent="0">
              <a:buNone/>
            </a:pPr>
            <a:r>
              <a:rPr lang="en-GB" dirty="0"/>
              <a:t>Total: £8.90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Jasper:</a:t>
            </a:r>
          </a:p>
          <a:p>
            <a:pPr marL="0" indent="0">
              <a:buNone/>
            </a:pPr>
            <a:r>
              <a:rPr lang="en-GB" dirty="0"/>
              <a:t>15 x 20p coins = £3.00</a:t>
            </a:r>
          </a:p>
          <a:p>
            <a:pPr marL="0" indent="0">
              <a:buNone/>
            </a:pPr>
            <a:r>
              <a:rPr lang="en-GB" dirty="0"/>
              <a:t>18 x 50p coins = £9.00</a:t>
            </a:r>
          </a:p>
          <a:p>
            <a:pPr marL="0" indent="0">
              <a:buNone/>
            </a:pPr>
            <a:r>
              <a:rPr lang="en-GB" dirty="0"/>
              <a:t>Total: £12.00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Combined value = £20.90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84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A) 7,007</a:t>
            </a:r>
          </a:p>
          <a:p>
            <a:r>
              <a:rPr lang="en-GB" dirty="0"/>
              <a:t>B) 7,100</a:t>
            </a:r>
          </a:p>
          <a:p>
            <a:r>
              <a:rPr lang="en-GB" dirty="0"/>
              <a:t>C) 4,924</a:t>
            </a:r>
          </a:p>
          <a:p>
            <a:r>
              <a:rPr lang="en-GB" dirty="0"/>
              <a:t>D) 7,425</a:t>
            </a:r>
          </a:p>
          <a:p>
            <a:pPr marL="0" indent="0">
              <a:buNone/>
            </a:pPr>
            <a:r>
              <a:rPr lang="en-GB" b="1" dirty="0"/>
              <a:t>C, A, B, 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86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22 x 8 = </a:t>
            </a:r>
            <a:r>
              <a:rPr lang="en-GB" b="1" dirty="0"/>
              <a:t>176cm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20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6281 – 2469 = 3812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Missing digit –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20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£18 + £6 = £24</a:t>
            </a:r>
            <a:endParaRPr lang="en-GB" b="0" dirty="0"/>
          </a:p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Cost per cupcake = £1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Lines of symmetry:</a:t>
            </a:r>
          </a:p>
          <a:p>
            <a:pPr marL="173336" indent="-173336"/>
            <a:r>
              <a:rPr lang="en-GB" b="0" dirty="0"/>
              <a:t>A has 1</a:t>
            </a:r>
          </a:p>
          <a:p>
            <a:pPr marL="173336" indent="-173336"/>
            <a:r>
              <a:rPr lang="en-GB" b="0" dirty="0"/>
              <a:t>B has 5</a:t>
            </a:r>
          </a:p>
          <a:p>
            <a:pPr marL="173336" indent="-173336"/>
            <a:r>
              <a:rPr lang="en-GB" b="0" dirty="0"/>
              <a:t>C has 3</a:t>
            </a:r>
          </a:p>
          <a:p>
            <a:pPr marL="173336" indent="-173336"/>
            <a:r>
              <a:rPr lang="en-GB" b="0" dirty="0"/>
              <a:t>D has 0</a:t>
            </a:r>
          </a:p>
          <a:p>
            <a:pPr marL="173336" indent="-173336"/>
            <a:r>
              <a:rPr lang="en-GB" b="0" dirty="0"/>
              <a:t>E has 2</a:t>
            </a:r>
          </a:p>
          <a:p>
            <a:pPr marL="173336" indent="-173336"/>
            <a:r>
              <a:rPr lang="en-GB" b="0" dirty="0"/>
              <a:t>F has 1</a:t>
            </a:r>
          </a:p>
          <a:p>
            <a:pPr marL="173336" indent="-173336"/>
            <a:endParaRPr lang="en-GB" b="0" dirty="0"/>
          </a:p>
          <a:p>
            <a:pPr marL="0" indent="0">
              <a:buNone/>
            </a:pPr>
            <a:r>
              <a:rPr lang="en-GB" b="1" dirty="0"/>
              <a:t>B has the most.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36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28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611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852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2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1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68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5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08/08/2023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8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16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6162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674B7-7048-ABF5-B368-91993FC1D26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BF10EB-2721-0A6F-C47E-E8D38FA7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404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F2D48F-3441-E0DE-AC98-443DCCA95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BE49E1-6346-2A6A-1FB7-1A8B469F2E3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5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rgbClr val="FAB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D394D0-1DFE-0D8B-8D10-FF7CF1A31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52C514-18A7-5E64-013D-869016D67836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81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F4B62-8AB8-6641-C4D0-ABB3C808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79F337-A2D1-39C7-3A92-B5E67F955E1F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bg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bg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bg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6587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05674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99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57134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0818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78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0306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0682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600C59-396E-50BF-B0BA-25CF25CB49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E62C7-A916-C467-C1BC-A5B1BA2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4730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48559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AC222-85D9-4236-0400-1F4F897324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C30D45-7403-7215-9293-4608EC50F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4B94E-E7A0-DFF8-CC2F-31B0840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6221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B32E4C-4544-83A6-7559-60EAC3252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2050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6213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008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7788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725965-5E14-E6AA-6C22-BA56E7E75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D8419-231B-8FB3-3C4B-E24F46AF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40025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7690-80D7-3063-53DB-4A8734EA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A9238-1386-54BC-1DEE-0B46AD31B0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C1E-743D-180E-D9B3-1C0D807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27614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70CBD-9A9C-A6A0-A81B-2B4D01430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78A7-44CC-363E-E6A8-F32726D1B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639B9-C940-CEDB-C570-049B5B6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206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660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EEEE60-D086-AA56-1D4C-045765CAA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2685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2450-8909-BA98-E46D-C358AEFC9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F06540-8866-CCB9-D34B-BD0DF1C96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0124C-632A-DF6E-041B-0755934B0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4480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97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3255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33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62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39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73" r:id="rId3"/>
    <p:sldLayoutId id="2147483852" r:id="rId4"/>
    <p:sldLayoutId id="2147483857" r:id="rId5"/>
    <p:sldLayoutId id="2147483798" r:id="rId6"/>
    <p:sldLayoutId id="2147483663" r:id="rId7"/>
    <p:sldLayoutId id="2147483674" r:id="rId8"/>
    <p:sldLayoutId id="2147483665" r:id="rId9"/>
    <p:sldLayoutId id="2147483670" r:id="rId10"/>
    <p:sldLayoutId id="2147483671" r:id="rId11"/>
    <p:sldLayoutId id="2147483856" r:id="rId12"/>
    <p:sldLayoutId id="2147483743" r:id="rId13"/>
    <p:sldLayoutId id="2147483797" r:id="rId14"/>
    <p:sldLayoutId id="2147483878" r:id="rId15"/>
    <p:sldLayoutId id="2147483879" r:id="rId16"/>
    <p:sldLayoutId id="2147483881" r:id="rId17"/>
    <p:sldLayoutId id="2147483883" r:id="rId18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 userDrawn="1">
          <p15:clr>
            <a:srgbClr val="F26B43"/>
          </p15:clr>
        </p15:guide>
        <p15:guide id="2" pos="6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E0D8F-7CC4-68E9-D03A-E7FDEF0D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B5AEDBB-1AF1-647D-39D9-08A0947B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540000"/>
            <a:ext cx="594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  <p:sldLayoutId id="2147483870" r:id="rId3"/>
    <p:sldLayoutId id="2147483875" r:id="rId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/>
          </a:solidFill>
          <a:latin typeface="Nunito Sans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SzPct val="112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SzPct val="95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1">
            <a:lumMod val="50000"/>
            <a:lumOff val="50000"/>
          </a:schemeClr>
        </a:buClr>
        <a:buFont typeface="Nunito Sans" pitchFamily="2" charset="0"/>
        <a:buChar char="‐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39" r:id="rId2"/>
    <p:sldLayoutId id="2147483841" r:id="rId3"/>
    <p:sldLayoutId id="2147483872" r:id="rId4"/>
    <p:sldLayoutId id="2147483840" r:id="rId5"/>
    <p:sldLayoutId id="2147483877" r:id="rId6"/>
    <p:sldLayoutId id="2147483884" r:id="rId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E750D93-5296-D3C2-5E1D-55417199526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45" y="2775600"/>
            <a:ext cx="2154712" cy="3600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5D2C6FA7-B4F5-5D89-302F-C1D84F2202C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" y="6004798"/>
            <a:ext cx="3301608" cy="86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4" y="6357600"/>
            <a:ext cx="2512185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582A-63BF-283C-07F9-6FB006F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1342AC-E897-0B70-9807-C2A73E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47" r:id="rId2"/>
    <p:sldLayoutId id="2147483833" r:id="rId3"/>
    <p:sldLayoutId id="2147483834" r:id="rId4"/>
    <p:sldLayoutId id="2147483846" r:id="rId5"/>
    <p:sldLayoutId id="2147483880" r:id="rId6"/>
    <p:sldLayoutId id="2147483882" r:id="rId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97" userDrawn="1">
          <p15:clr>
            <a:srgbClr val="F26B43"/>
          </p15:clr>
        </p15:guide>
        <p15:guide id="3" pos="2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657C7687-E748-F3ED-600A-0AF2277C6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820120" cy="172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86CEC25-095F-2E8B-12A9-62DCEDF86A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00" y="3160904"/>
            <a:ext cx="2196000" cy="369709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9E79AD8-FB29-C4E0-B5CC-DA7DEF2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33D1327-C57F-328C-E36E-5F1F3EE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49" r:id="rId2"/>
    <p:sldLayoutId id="2147483815" r:id="rId3"/>
    <p:sldLayoutId id="2147483820" r:id="rId4"/>
    <p:sldLayoutId id="2147483848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accent3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Nunito Sans" pitchFamily="2" charset="0"/>
        <a:buChar char="‐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10513168" cy="2230384"/>
          </a:xfrm>
        </p:spPr>
        <p:txBody>
          <a:bodyPr anchor="ctr">
            <a:normAutofit/>
          </a:bodyPr>
          <a:lstStyle/>
          <a:p>
            <a:r>
              <a:rPr lang="en-GB" b="1" dirty="0"/>
              <a:t>Round 1 &amp; round 4 </a:t>
            </a:r>
            <a:br>
              <a:rPr lang="en-GB" b="1" dirty="0"/>
            </a:br>
            <a:r>
              <a:rPr lang="en-GB" b="1" dirty="0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099947873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THE ESTIMATION 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 dirty="0"/>
              <a:t>Round 2 </a:t>
            </a:r>
            <a:br>
              <a:rPr lang="en-GB" b="1" dirty="0"/>
            </a:br>
            <a:r>
              <a:rPr lang="en-GB" b="1" dirty="0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999274839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3787" y="692696"/>
            <a:ext cx="10404425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Estimate how much water is in all 4 glasses altogether.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  <p:pic>
        <p:nvPicPr>
          <p:cNvPr id="3" name="Picture 2" descr="A couple of plastic cups&#10;&#10;Description automatically generated">
            <a:extLst>
              <a:ext uri="{FF2B5EF4-FFF2-40B4-BE49-F238E27FC236}">
                <a16:creationId xmlns:a16="http://schemas.microsoft.com/office/drawing/2014/main" id="{BEBA5DB9-FD26-6637-BC1B-7CBC8FC89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7" y="1592444"/>
            <a:ext cx="8990046" cy="3096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D8CEC-B7F1-E98C-AFBA-1EC229FEA0F4}"/>
              </a:ext>
            </a:extLst>
          </p:cNvPr>
          <p:cNvSpPr txBox="1"/>
          <p:nvPr/>
        </p:nvSpPr>
        <p:spPr>
          <a:xfrm>
            <a:off x="6528048" y="5544898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125ml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9EDB210-7C4B-2977-4327-48AA4F095218}"/>
              </a:ext>
            </a:extLst>
          </p:cNvPr>
          <p:cNvSpPr/>
          <p:nvPr/>
        </p:nvSpPr>
        <p:spPr>
          <a:xfrm>
            <a:off x="6933348" y="4688788"/>
            <a:ext cx="432048" cy="683724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6298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F6014C-A4F3-9800-5B77-F97564F3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78" y="3795428"/>
            <a:ext cx="1440000" cy="778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2.46</a:t>
            </a:r>
            <a:endParaRPr lang="en-GB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E631E6-F100-9D53-D54C-8928F6855770}"/>
              </a:ext>
            </a:extLst>
          </p:cNvPr>
          <p:cNvCxnSpPr>
            <a:cxnSpLocks/>
          </p:cNvCxnSpPr>
          <p:nvPr/>
        </p:nvCxnSpPr>
        <p:spPr>
          <a:xfrm flipV="1">
            <a:off x="479697" y="3528526"/>
            <a:ext cx="1440000" cy="216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31AB8-C3EC-43BB-6ED2-F0C3B15A2311}"/>
              </a:ext>
            </a:extLst>
          </p:cNvPr>
          <p:cNvCxnSpPr>
            <a:cxnSpLocks/>
          </p:cNvCxnSpPr>
          <p:nvPr/>
        </p:nvCxnSpPr>
        <p:spPr>
          <a:xfrm>
            <a:off x="1919697" y="3528526"/>
            <a:ext cx="1440000" cy="216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E5B8A5-EE42-2CC8-2983-E53E951F1BAC}"/>
              </a:ext>
            </a:extLst>
          </p:cNvPr>
          <p:cNvCxnSpPr>
            <a:cxnSpLocks/>
          </p:cNvCxnSpPr>
          <p:nvPr/>
        </p:nvCxnSpPr>
        <p:spPr>
          <a:xfrm flipV="1">
            <a:off x="3359696" y="2060848"/>
            <a:ext cx="2160000" cy="360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984821-F1C4-4A1E-5FDA-A546B0CB5090}"/>
              </a:ext>
            </a:extLst>
          </p:cNvPr>
          <p:cNvCxnSpPr>
            <a:cxnSpLocks/>
          </p:cNvCxnSpPr>
          <p:nvPr/>
        </p:nvCxnSpPr>
        <p:spPr>
          <a:xfrm flipH="1" flipV="1">
            <a:off x="5519696" y="2060848"/>
            <a:ext cx="2160000" cy="360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5F2D37-D7CA-57E4-3FBB-F6D83EF9FCFC}"/>
              </a:ext>
            </a:extLst>
          </p:cNvPr>
          <p:cNvCxnSpPr>
            <a:cxnSpLocks/>
          </p:cNvCxnSpPr>
          <p:nvPr/>
        </p:nvCxnSpPr>
        <p:spPr>
          <a:xfrm flipV="1">
            <a:off x="7670116" y="4228517"/>
            <a:ext cx="720000" cy="144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054C1C-8B80-3D63-F6DE-9B7BCBC2B747}"/>
              </a:ext>
            </a:extLst>
          </p:cNvPr>
          <p:cNvCxnSpPr>
            <a:cxnSpLocks/>
          </p:cNvCxnSpPr>
          <p:nvPr/>
        </p:nvCxnSpPr>
        <p:spPr>
          <a:xfrm flipH="1" flipV="1">
            <a:off x="8399697" y="4241961"/>
            <a:ext cx="1080000" cy="216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B272E-D150-042F-E5BE-7FE84E67868F}"/>
              </a:ext>
            </a:extLst>
          </p:cNvPr>
          <p:cNvCxnSpPr>
            <a:cxnSpLocks/>
          </p:cNvCxnSpPr>
          <p:nvPr/>
        </p:nvCxnSpPr>
        <p:spPr>
          <a:xfrm flipV="1">
            <a:off x="9479697" y="1325961"/>
            <a:ext cx="2481677" cy="5076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F7B2744-FBA4-B85F-625E-A5AB4C7E23A1}"/>
              </a:ext>
            </a:extLst>
          </p:cNvPr>
          <p:cNvSpPr txBox="1">
            <a:spLocks/>
          </p:cNvSpPr>
          <p:nvPr/>
        </p:nvSpPr>
        <p:spPr>
          <a:xfrm>
            <a:off x="3872138" y="1941264"/>
            <a:ext cx="1440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154</a:t>
            </a:r>
            <a:endParaRPr lang="en-GB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6C984E-4DD9-3E92-48AC-D696A06068A2}"/>
              </a:ext>
            </a:extLst>
          </p:cNvPr>
          <p:cNvSpPr txBox="1">
            <a:spLocks/>
          </p:cNvSpPr>
          <p:nvPr/>
        </p:nvSpPr>
        <p:spPr>
          <a:xfrm>
            <a:off x="10402490" y="2094846"/>
            <a:ext cx="873405" cy="77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endParaRPr lang="en-GB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B979D3-64CB-FE3D-BA75-9CF186C5F50D}"/>
              </a:ext>
            </a:extLst>
          </p:cNvPr>
          <p:cNvCxnSpPr>
            <a:cxnSpLocks/>
          </p:cNvCxnSpPr>
          <p:nvPr/>
        </p:nvCxnSpPr>
        <p:spPr>
          <a:xfrm>
            <a:off x="1072603" y="4483014"/>
            <a:ext cx="263931" cy="197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DF4C4-4127-04C4-A716-733FF716180A}"/>
              </a:ext>
            </a:extLst>
          </p:cNvPr>
          <p:cNvCxnSpPr>
            <a:cxnSpLocks/>
          </p:cNvCxnSpPr>
          <p:nvPr/>
        </p:nvCxnSpPr>
        <p:spPr>
          <a:xfrm>
            <a:off x="4928650" y="2714633"/>
            <a:ext cx="263931" cy="197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6363C-DC02-8DEC-E383-3D8F1A1EB8C8}"/>
              </a:ext>
            </a:extLst>
          </p:cNvPr>
          <p:cNvCxnSpPr>
            <a:cxnSpLocks/>
          </p:cNvCxnSpPr>
          <p:nvPr/>
        </p:nvCxnSpPr>
        <p:spPr>
          <a:xfrm>
            <a:off x="11143930" y="2615813"/>
            <a:ext cx="263931" cy="197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2988D1-7115-F7CC-ABCF-CE518C0B44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360" y="404664"/>
            <a:ext cx="11449271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What is the value at point W on this zigzag number line?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89202-2AD5-7574-DFB6-7F91CBB96B5A}"/>
              </a:ext>
            </a:extLst>
          </p:cNvPr>
          <p:cNvSpPr txBox="1">
            <a:spLocks/>
          </p:cNvSpPr>
          <p:nvPr/>
        </p:nvSpPr>
        <p:spPr>
          <a:xfrm>
            <a:off x="3839477" y="1849661"/>
            <a:ext cx="1267408" cy="778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2.63</a:t>
            </a:r>
            <a:endParaRPr lang="en-GB" sz="4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3BAB330-D032-F983-8170-AF835C898F4D}"/>
              </a:ext>
            </a:extLst>
          </p:cNvPr>
          <p:cNvSpPr txBox="1">
            <a:spLocks/>
          </p:cNvSpPr>
          <p:nvPr/>
        </p:nvSpPr>
        <p:spPr>
          <a:xfrm>
            <a:off x="9822384" y="2024665"/>
            <a:ext cx="1267408" cy="778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endParaRPr lang="en-GB" sz="4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8285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SPOT THAT SHAPE!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 dirty="0"/>
              <a:t>Round 3 (PRE-ROUND) </a:t>
            </a:r>
            <a:br>
              <a:rPr lang="en-GB" b="1" dirty="0"/>
            </a:br>
            <a:r>
              <a:rPr lang="en-GB" b="1" dirty="0"/>
              <a:t>PRACTICE QUESTION</a:t>
            </a:r>
          </a:p>
        </p:txBody>
      </p:sp>
    </p:spTree>
    <p:extLst>
      <p:ext uri="{BB962C8B-B14F-4D97-AF65-F5344CB8AC3E}">
        <p14:creationId xmlns:p14="http://schemas.microsoft.com/office/powerpoint/2010/main" val="110554393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80869-5AD8-E29F-17D2-3F15AD7CB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451386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How many quadrilaterals are in the picture?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1F0249-6C47-54C9-C077-A45581F500A4}"/>
              </a:ext>
            </a:extLst>
          </p:cNvPr>
          <p:cNvGrpSpPr/>
          <p:nvPr/>
        </p:nvGrpSpPr>
        <p:grpSpPr>
          <a:xfrm>
            <a:off x="2135560" y="1628800"/>
            <a:ext cx="7416824" cy="3816424"/>
            <a:chOff x="2135560" y="1628800"/>
            <a:chExt cx="7416824" cy="3816424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41487847-24C0-D20D-B4D5-26F9BABFA937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0DD21C-DFBA-86E3-CF1E-A5EE0ACE3FB8}"/>
                </a:ext>
              </a:extLst>
            </p:cNvPr>
            <p:cNvCxnSpPr>
              <a:stCxn id="2" idx="4"/>
              <a:endCxn id="2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E3AF48-4792-15E4-2B11-7267E5A4D334}"/>
                </a:ext>
              </a:extLst>
            </p:cNvPr>
            <p:cNvCxnSpPr>
              <a:stCxn id="2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8E1F9A-106A-A81D-CF8A-8BEF6B38D2A3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DC2D54-A82B-6145-1E29-748A5025B8DF}"/>
                </a:ext>
              </a:extLst>
            </p:cNvPr>
            <p:cNvCxnSpPr>
              <a:stCxn id="2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13072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80869-5AD8-E29F-17D2-3F15AD7CB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20263" y="93270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How many quadrilaterals are in the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67F1A-3CD7-B11A-8E95-006A8823308B}"/>
              </a:ext>
            </a:extLst>
          </p:cNvPr>
          <p:cNvSpPr txBox="1"/>
          <p:nvPr/>
        </p:nvSpPr>
        <p:spPr>
          <a:xfrm>
            <a:off x="2062052" y="5675802"/>
            <a:ext cx="6097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There are 14 quadrilaterals in the picture.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127D12C-97C4-F38F-D8D1-DB0E4C1CC24A}"/>
              </a:ext>
            </a:extLst>
          </p:cNvPr>
          <p:cNvSpPr/>
          <p:nvPr/>
        </p:nvSpPr>
        <p:spPr>
          <a:xfrm>
            <a:off x="767408" y="1268760"/>
            <a:ext cx="7416824" cy="3816424"/>
          </a:xfrm>
          <a:prstGeom prst="hexago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33421D-52E0-1A3F-33CE-35F3ACDCF635}"/>
              </a:ext>
            </a:extLst>
          </p:cNvPr>
          <p:cNvCxnSpPr>
            <a:stCxn id="7" idx="4"/>
            <a:endCxn id="7" idx="1"/>
          </p:cNvCxnSpPr>
          <p:nvPr/>
        </p:nvCxnSpPr>
        <p:spPr>
          <a:xfrm>
            <a:off x="1721514" y="1268761"/>
            <a:ext cx="5508612" cy="38164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EE4B7E-A2CE-B370-5F43-A5247D694AA9}"/>
              </a:ext>
            </a:extLst>
          </p:cNvPr>
          <p:cNvCxnSpPr>
            <a:stCxn id="7" idx="2"/>
          </p:cNvCxnSpPr>
          <p:nvPr/>
        </p:nvCxnSpPr>
        <p:spPr>
          <a:xfrm flipV="1">
            <a:off x="1721514" y="1268760"/>
            <a:ext cx="2934326" cy="38164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48D931-A986-EA4A-EAB4-BF46A3C53B0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67408" y="1844824"/>
            <a:ext cx="6768752" cy="13321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891C31-5F4D-017A-B636-55F82197D6E7}"/>
              </a:ext>
            </a:extLst>
          </p:cNvPr>
          <p:cNvCxnSpPr>
            <a:stCxn id="7" idx="2"/>
          </p:cNvCxnSpPr>
          <p:nvPr/>
        </p:nvCxnSpPr>
        <p:spPr>
          <a:xfrm flipV="1">
            <a:off x="1721514" y="1844824"/>
            <a:ext cx="5814646" cy="32403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B4D7274-F5FF-8566-F7DC-1A516E4AB49D}"/>
              </a:ext>
            </a:extLst>
          </p:cNvPr>
          <p:cNvSpPr txBox="1"/>
          <p:nvPr/>
        </p:nvSpPr>
        <p:spPr>
          <a:xfrm>
            <a:off x="414426" y="2992305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00781-9545-46A9-6B72-B775FD15EE17}"/>
              </a:ext>
            </a:extLst>
          </p:cNvPr>
          <p:cNvSpPr txBox="1"/>
          <p:nvPr/>
        </p:nvSpPr>
        <p:spPr>
          <a:xfrm>
            <a:off x="1415480" y="508518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5A19F3-8D48-5C50-7ED4-83548F112DD3}"/>
              </a:ext>
            </a:extLst>
          </p:cNvPr>
          <p:cNvSpPr txBox="1"/>
          <p:nvPr/>
        </p:nvSpPr>
        <p:spPr>
          <a:xfrm>
            <a:off x="7104112" y="508518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35B2BA-0A02-1C9E-7508-E6F521929221}"/>
              </a:ext>
            </a:extLst>
          </p:cNvPr>
          <p:cNvSpPr txBox="1"/>
          <p:nvPr/>
        </p:nvSpPr>
        <p:spPr>
          <a:xfrm>
            <a:off x="8226014" y="299230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F22615-1676-487C-9F71-00DA7AA0E12E}"/>
              </a:ext>
            </a:extLst>
          </p:cNvPr>
          <p:cNvSpPr txBox="1"/>
          <p:nvPr/>
        </p:nvSpPr>
        <p:spPr>
          <a:xfrm>
            <a:off x="7129271" y="89942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A304AD-75A5-3054-0AB9-D4FCDBF0F4C4}"/>
              </a:ext>
            </a:extLst>
          </p:cNvPr>
          <p:cNvSpPr txBox="1"/>
          <p:nvPr/>
        </p:nvSpPr>
        <p:spPr>
          <a:xfrm>
            <a:off x="1509653" y="89942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17D9FE-D0C5-6851-6BBF-75D3D600453B}"/>
              </a:ext>
            </a:extLst>
          </p:cNvPr>
          <p:cNvSpPr txBox="1"/>
          <p:nvPr/>
        </p:nvSpPr>
        <p:spPr>
          <a:xfrm>
            <a:off x="3431704" y="215460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B220F3-5FBF-047E-EE94-2EC8EB721F2E}"/>
              </a:ext>
            </a:extLst>
          </p:cNvPr>
          <p:cNvSpPr txBox="1"/>
          <p:nvPr/>
        </p:nvSpPr>
        <p:spPr>
          <a:xfrm>
            <a:off x="4621716" y="299230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B9BDBD-D477-8934-78F4-2B2B0AA11537}"/>
              </a:ext>
            </a:extLst>
          </p:cNvPr>
          <p:cNvSpPr txBox="1"/>
          <p:nvPr/>
        </p:nvSpPr>
        <p:spPr>
          <a:xfrm>
            <a:off x="7508678" y="1628800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D3F11D-955E-7F12-E52C-610FEACB96B0}"/>
              </a:ext>
            </a:extLst>
          </p:cNvPr>
          <p:cNvSpPr txBox="1"/>
          <p:nvPr/>
        </p:nvSpPr>
        <p:spPr>
          <a:xfrm>
            <a:off x="8904312" y="1128591"/>
            <a:ext cx="209384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– B – G – F – A</a:t>
            </a:r>
          </a:p>
          <a:p>
            <a:r>
              <a:rPr lang="en-GB" dirty="0"/>
              <a:t>A- B – J – F – A</a:t>
            </a:r>
          </a:p>
          <a:p>
            <a:r>
              <a:rPr lang="en-GB" dirty="0"/>
              <a:t>A – B – H – G – A</a:t>
            </a:r>
          </a:p>
          <a:p>
            <a:r>
              <a:rPr lang="en-GB" dirty="0"/>
              <a:t>A – B – H – F – A   </a:t>
            </a:r>
          </a:p>
          <a:p>
            <a:r>
              <a:rPr lang="en-GB" dirty="0"/>
              <a:t>A – B – C – G – A</a:t>
            </a:r>
          </a:p>
          <a:p>
            <a:r>
              <a:rPr lang="en-GB" dirty="0"/>
              <a:t>A – B – C – F – A </a:t>
            </a:r>
          </a:p>
          <a:p>
            <a:endParaRPr lang="en-GB" dirty="0"/>
          </a:p>
          <a:p>
            <a:r>
              <a:rPr lang="en-GB" dirty="0"/>
              <a:t>A – G – J – F – A</a:t>
            </a:r>
          </a:p>
          <a:p>
            <a:r>
              <a:rPr lang="en-GB" dirty="0"/>
              <a:t>A – I – E – F – A </a:t>
            </a:r>
          </a:p>
          <a:p>
            <a:endParaRPr lang="en-GB" dirty="0"/>
          </a:p>
          <a:p>
            <a:r>
              <a:rPr lang="en-GB" dirty="0"/>
              <a:t>B – C – D – I – B </a:t>
            </a:r>
          </a:p>
          <a:p>
            <a:r>
              <a:rPr lang="en-GB" dirty="0"/>
              <a:t>B – I – E – J – B </a:t>
            </a:r>
          </a:p>
          <a:p>
            <a:endParaRPr lang="en-GB" dirty="0"/>
          </a:p>
          <a:p>
            <a:r>
              <a:rPr lang="en-GB" dirty="0"/>
              <a:t>C – D – I – H – C </a:t>
            </a:r>
          </a:p>
          <a:p>
            <a:r>
              <a:rPr lang="en-GB" dirty="0"/>
              <a:t>C – D – I – G – C </a:t>
            </a:r>
          </a:p>
          <a:p>
            <a:endParaRPr lang="en-GB" dirty="0"/>
          </a:p>
          <a:p>
            <a:r>
              <a:rPr lang="en-GB" dirty="0"/>
              <a:t>I – E – J – G – I </a:t>
            </a:r>
          </a:p>
          <a:p>
            <a:r>
              <a:rPr lang="en-GB" dirty="0"/>
              <a:t>I – E – F – G – I  </a:t>
            </a:r>
          </a:p>
          <a:p>
            <a:r>
              <a:rPr lang="en-GB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0A604A-58A8-4BB4-69A7-7D9C57DDB907}"/>
              </a:ext>
            </a:extLst>
          </p:cNvPr>
          <p:cNvSpPr txBox="1"/>
          <p:nvPr/>
        </p:nvSpPr>
        <p:spPr>
          <a:xfrm>
            <a:off x="4533851" y="884873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1753380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80869-5AD8-E29F-17D2-3F15AD7CB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20263" y="93270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How many quadrilaterals are in the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67F1A-3CD7-B11A-8E95-006A8823308B}"/>
              </a:ext>
            </a:extLst>
          </p:cNvPr>
          <p:cNvSpPr txBox="1"/>
          <p:nvPr/>
        </p:nvSpPr>
        <p:spPr>
          <a:xfrm>
            <a:off x="8144268" y="5626382"/>
            <a:ext cx="2840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There are 14 quadrilaterals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in the picture.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CAD63C-1AD1-E080-BD08-F990B23633BA}"/>
              </a:ext>
            </a:extLst>
          </p:cNvPr>
          <p:cNvGrpSpPr/>
          <p:nvPr/>
        </p:nvGrpSpPr>
        <p:grpSpPr>
          <a:xfrm>
            <a:off x="551384" y="771225"/>
            <a:ext cx="2374764" cy="1221966"/>
            <a:chOff x="2135560" y="1628800"/>
            <a:chExt cx="7416824" cy="3816424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77323A36-6E55-693B-BF36-4C0063592E04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2594AC-6B2A-59D2-DC0B-69EF54B1BC15}"/>
                </a:ext>
              </a:extLst>
            </p:cNvPr>
            <p:cNvCxnSpPr>
              <a:stCxn id="3" idx="4"/>
              <a:endCxn id="3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F44B3B-31F3-5FF8-C02C-B8F48B858B43}"/>
                </a:ext>
              </a:extLst>
            </p:cNvPr>
            <p:cNvCxnSpPr>
              <a:stCxn id="3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027801-834A-E034-00D7-27F82EB81100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58ABE8-134C-1AF2-A5E6-D77F2CD44481}"/>
                </a:ext>
              </a:extLst>
            </p:cNvPr>
            <p:cNvCxnSpPr>
              <a:stCxn id="3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69155A-907B-DF4B-39EA-86633973AE97}"/>
              </a:ext>
            </a:extLst>
          </p:cNvPr>
          <p:cNvCxnSpPr>
            <a:stCxn id="3" idx="3"/>
            <a:endCxn id="3" idx="2"/>
          </p:cNvCxnSpPr>
          <p:nvPr/>
        </p:nvCxnSpPr>
        <p:spPr>
          <a:xfrm>
            <a:off x="551384" y="1382208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224DF0-50B8-CDFC-4815-6CA835C5EADB}"/>
              </a:ext>
            </a:extLst>
          </p:cNvPr>
          <p:cNvCxnSpPr>
            <a:cxnSpLocks/>
            <a:stCxn id="3" idx="2"/>
          </p:cNvCxnSpPr>
          <p:nvPr/>
        </p:nvCxnSpPr>
        <p:spPr>
          <a:xfrm flipV="1">
            <a:off x="856876" y="1203273"/>
            <a:ext cx="630612" cy="78991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DAC74A-92E0-0404-E556-0F24743C4A0A}"/>
              </a:ext>
            </a:extLst>
          </p:cNvPr>
          <p:cNvCxnSpPr>
            <a:endCxn id="3" idx="4"/>
          </p:cNvCxnSpPr>
          <p:nvPr/>
        </p:nvCxnSpPr>
        <p:spPr>
          <a:xfrm flipH="1" flipV="1">
            <a:off x="856876" y="771225"/>
            <a:ext cx="630612" cy="43204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EE32CB-6ABA-21A9-94DB-A119A9CAF18A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541568" y="771225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34C8CEC-A205-5977-02D1-776CCBA79F6C}"/>
              </a:ext>
            </a:extLst>
          </p:cNvPr>
          <p:cNvGrpSpPr/>
          <p:nvPr/>
        </p:nvGrpSpPr>
        <p:grpSpPr>
          <a:xfrm>
            <a:off x="3143672" y="784477"/>
            <a:ext cx="2374764" cy="1221966"/>
            <a:chOff x="2135560" y="1628800"/>
            <a:chExt cx="7416824" cy="3816424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6E22D80-FA14-7AEC-43EB-A697ADFC8FDD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9A5421-5E78-3A62-3072-5AE2A9510BAB}"/>
                </a:ext>
              </a:extLst>
            </p:cNvPr>
            <p:cNvCxnSpPr>
              <a:stCxn id="8" idx="4"/>
              <a:endCxn id="8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942CA-DD71-D8BA-FE4C-40C9F5C3C5CB}"/>
                </a:ext>
              </a:extLst>
            </p:cNvPr>
            <p:cNvCxnSpPr>
              <a:stCxn id="8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0463EF-361A-284A-E1A1-EE8054E1C30C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099023-87F5-A2BF-6542-A0A2832C0C92}"/>
                </a:ext>
              </a:extLst>
            </p:cNvPr>
            <p:cNvCxnSpPr>
              <a:stCxn id="8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61DFDB-B4C2-7892-3634-2EB50F2C426D}"/>
              </a:ext>
            </a:extLst>
          </p:cNvPr>
          <p:cNvCxnSpPr>
            <a:stCxn id="8" idx="3"/>
            <a:endCxn id="8" idx="2"/>
          </p:cNvCxnSpPr>
          <p:nvPr/>
        </p:nvCxnSpPr>
        <p:spPr>
          <a:xfrm>
            <a:off x="3143672" y="1395460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059200-D186-B411-C0AD-4F8100528124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3449164" y="771225"/>
            <a:ext cx="949345" cy="123521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1BB745-0396-E564-EDDA-EBAFF9ABB25A}"/>
              </a:ext>
            </a:extLst>
          </p:cNvPr>
          <p:cNvCxnSpPr>
            <a:cxnSpLocks/>
            <a:endCxn id="8" idx="4"/>
          </p:cNvCxnSpPr>
          <p:nvPr/>
        </p:nvCxnSpPr>
        <p:spPr>
          <a:xfrm flipH="1">
            <a:off x="3449164" y="771225"/>
            <a:ext cx="949345" cy="1325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F87DDE-04F0-A397-49A0-A8724AEE97C4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3133856" y="784477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F0EA43-60A0-6776-860D-576D7F5DA74E}"/>
              </a:ext>
            </a:extLst>
          </p:cNvPr>
          <p:cNvGrpSpPr/>
          <p:nvPr/>
        </p:nvGrpSpPr>
        <p:grpSpPr>
          <a:xfrm>
            <a:off x="5735960" y="805388"/>
            <a:ext cx="2374764" cy="1221966"/>
            <a:chOff x="2135560" y="1628800"/>
            <a:chExt cx="7416824" cy="3816424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BA1BFE49-45CE-84C9-65AA-FBF681D8F734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735B6D-EBFF-E201-1A58-28B62A3882EC}"/>
                </a:ext>
              </a:extLst>
            </p:cNvPr>
            <p:cNvCxnSpPr>
              <a:stCxn id="21" idx="4"/>
              <a:endCxn id="21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CE6894F-F4F6-AE8B-8C00-5B2D5F1B3F18}"/>
                </a:ext>
              </a:extLst>
            </p:cNvPr>
            <p:cNvCxnSpPr>
              <a:stCxn id="21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30105A-2B6F-CA17-0453-67C260654E71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E6CB7D-9D3C-8EAA-1E36-CEFE3244CF52}"/>
                </a:ext>
              </a:extLst>
            </p:cNvPr>
            <p:cNvCxnSpPr>
              <a:stCxn id="21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FD310B-327B-0856-F4DB-441E383EF428}"/>
              </a:ext>
            </a:extLst>
          </p:cNvPr>
          <p:cNvCxnSpPr>
            <a:stCxn id="21" idx="3"/>
            <a:endCxn id="21" idx="2"/>
          </p:cNvCxnSpPr>
          <p:nvPr/>
        </p:nvCxnSpPr>
        <p:spPr>
          <a:xfrm>
            <a:off x="5735960" y="1416371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798F68-EA4F-39E9-A500-6E7596946C85}"/>
              </a:ext>
            </a:extLst>
          </p:cNvPr>
          <p:cNvCxnSpPr>
            <a:cxnSpLocks/>
            <a:stCxn id="21" idx="2"/>
          </p:cNvCxnSpPr>
          <p:nvPr/>
        </p:nvCxnSpPr>
        <p:spPr>
          <a:xfrm flipV="1">
            <a:off x="6041452" y="1505083"/>
            <a:ext cx="982550" cy="5222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35DBFF-A267-B150-AFFB-48655E1D0B12}"/>
              </a:ext>
            </a:extLst>
          </p:cNvPr>
          <p:cNvCxnSpPr>
            <a:cxnSpLocks/>
          </p:cNvCxnSpPr>
          <p:nvPr/>
        </p:nvCxnSpPr>
        <p:spPr>
          <a:xfrm flipH="1" flipV="1">
            <a:off x="6615553" y="1203102"/>
            <a:ext cx="462247" cy="3019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EBDA1B-708F-30A4-5DE4-A9FBD42147F9}"/>
              </a:ext>
            </a:extLst>
          </p:cNvPr>
          <p:cNvCxnSpPr>
            <a:cxnSpLocks/>
          </p:cNvCxnSpPr>
          <p:nvPr/>
        </p:nvCxnSpPr>
        <p:spPr>
          <a:xfrm flipV="1">
            <a:off x="5726144" y="1203102"/>
            <a:ext cx="922239" cy="21477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55FC0A-A893-83C9-96AF-6873CC0DEC2E}"/>
              </a:ext>
            </a:extLst>
          </p:cNvPr>
          <p:cNvGrpSpPr/>
          <p:nvPr/>
        </p:nvGrpSpPr>
        <p:grpSpPr>
          <a:xfrm>
            <a:off x="8328248" y="805387"/>
            <a:ext cx="2374764" cy="1221966"/>
            <a:chOff x="2135560" y="1628800"/>
            <a:chExt cx="7416824" cy="3816424"/>
          </a:xfrm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43665431-75B4-75AB-E209-16829398A76F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CF70A9-D7D8-3F30-F890-166A965A256A}"/>
                </a:ext>
              </a:extLst>
            </p:cNvPr>
            <p:cNvCxnSpPr>
              <a:stCxn id="33" idx="4"/>
              <a:endCxn id="33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C6ECFB-44A1-9AC6-C310-037580DB95BC}"/>
                </a:ext>
              </a:extLst>
            </p:cNvPr>
            <p:cNvCxnSpPr>
              <a:stCxn id="33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A5F9ADD-6F7D-D4D5-9E4F-47C771D5646A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EE592BB-A471-C52B-49CE-739C3C7DD70F}"/>
                </a:ext>
              </a:extLst>
            </p:cNvPr>
            <p:cNvCxnSpPr>
              <a:stCxn id="33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4FB03F-1939-5672-D6D6-262DF2D6ED3F}"/>
              </a:ext>
            </a:extLst>
          </p:cNvPr>
          <p:cNvCxnSpPr>
            <a:stCxn id="33" idx="3"/>
            <a:endCxn id="33" idx="2"/>
          </p:cNvCxnSpPr>
          <p:nvPr/>
        </p:nvCxnSpPr>
        <p:spPr>
          <a:xfrm>
            <a:off x="8328248" y="1416370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932D25-5FA6-30CC-225C-EAABC731EC88}"/>
              </a:ext>
            </a:extLst>
          </p:cNvPr>
          <p:cNvCxnSpPr>
            <a:cxnSpLocks/>
            <a:stCxn id="33" idx="2"/>
          </p:cNvCxnSpPr>
          <p:nvPr/>
        </p:nvCxnSpPr>
        <p:spPr>
          <a:xfrm flipV="1">
            <a:off x="8633740" y="1459272"/>
            <a:ext cx="990652" cy="5680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0C9447-8C0C-D9DE-99B7-C0B531D9CF83}"/>
              </a:ext>
            </a:extLst>
          </p:cNvPr>
          <p:cNvCxnSpPr>
            <a:cxnSpLocks/>
            <a:endCxn id="33" idx="4"/>
          </p:cNvCxnSpPr>
          <p:nvPr/>
        </p:nvCxnSpPr>
        <p:spPr>
          <a:xfrm flipH="1" flipV="1">
            <a:off x="8633740" y="805387"/>
            <a:ext cx="949345" cy="66904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531A58-EF3D-D824-4A4E-C8EA91C0B426}"/>
              </a:ext>
            </a:extLst>
          </p:cNvPr>
          <p:cNvCxnSpPr>
            <a:cxnSpLocks/>
            <a:endCxn id="33" idx="4"/>
          </p:cNvCxnSpPr>
          <p:nvPr/>
        </p:nvCxnSpPr>
        <p:spPr>
          <a:xfrm flipV="1">
            <a:off x="8318432" y="805387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FD9589-7303-53AF-C909-773739B24844}"/>
              </a:ext>
            </a:extLst>
          </p:cNvPr>
          <p:cNvGrpSpPr/>
          <p:nvPr/>
        </p:nvGrpSpPr>
        <p:grpSpPr>
          <a:xfrm>
            <a:off x="541568" y="2240790"/>
            <a:ext cx="2374764" cy="1221966"/>
            <a:chOff x="2135560" y="1628800"/>
            <a:chExt cx="7416824" cy="3816424"/>
          </a:xfrm>
        </p:grpSpPr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53EE906D-580F-32A6-DFA9-142E753E692D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70F4EFB-6692-BC05-955E-64B4FEC56154}"/>
                </a:ext>
              </a:extLst>
            </p:cNvPr>
            <p:cNvCxnSpPr>
              <a:stCxn id="57" idx="4"/>
              <a:endCxn id="57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4D4A6B7-11C9-3BBF-4059-91DCC977B8EA}"/>
                </a:ext>
              </a:extLst>
            </p:cNvPr>
            <p:cNvCxnSpPr>
              <a:stCxn id="57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5108539-92A2-2F5E-C474-CF56506D079F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3AF7B68-8619-1D17-7C2B-239D2DDABDEB}"/>
                </a:ext>
              </a:extLst>
            </p:cNvPr>
            <p:cNvCxnSpPr>
              <a:stCxn id="57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20109DB-F021-43A1-C16B-F269811B2E06}"/>
              </a:ext>
            </a:extLst>
          </p:cNvPr>
          <p:cNvCxnSpPr>
            <a:stCxn id="57" idx="3"/>
            <a:endCxn id="57" idx="2"/>
          </p:cNvCxnSpPr>
          <p:nvPr/>
        </p:nvCxnSpPr>
        <p:spPr>
          <a:xfrm>
            <a:off x="541568" y="2851773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2395AF1-7EC4-1C50-B839-8ECD627FE46F}"/>
              </a:ext>
            </a:extLst>
          </p:cNvPr>
          <p:cNvCxnSpPr>
            <a:cxnSpLocks/>
            <a:stCxn id="57" idx="2"/>
            <a:endCxn id="57" idx="1"/>
          </p:cNvCxnSpPr>
          <p:nvPr/>
        </p:nvCxnSpPr>
        <p:spPr>
          <a:xfrm>
            <a:off x="847060" y="3462756"/>
            <a:ext cx="176378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8658E1A-D16B-2F8D-D060-8368C3CD2581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1455324" y="2688176"/>
            <a:ext cx="1155517" cy="77458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FEC22D8-684F-3B6B-E830-EB80EB185A1A}"/>
              </a:ext>
            </a:extLst>
          </p:cNvPr>
          <p:cNvCxnSpPr>
            <a:cxnSpLocks/>
          </p:cNvCxnSpPr>
          <p:nvPr/>
        </p:nvCxnSpPr>
        <p:spPr>
          <a:xfrm flipV="1">
            <a:off x="531752" y="2676996"/>
            <a:ext cx="955736" cy="17628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7074367-69FB-5853-F03A-48C0C82901F4}"/>
              </a:ext>
            </a:extLst>
          </p:cNvPr>
          <p:cNvGrpSpPr/>
          <p:nvPr/>
        </p:nvGrpSpPr>
        <p:grpSpPr>
          <a:xfrm>
            <a:off x="3143672" y="2256128"/>
            <a:ext cx="2374764" cy="1221966"/>
            <a:chOff x="2135560" y="1628800"/>
            <a:chExt cx="7416824" cy="3816424"/>
          </a:xfrm>
        </p:grpSpPr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DD368AD9-A71F-43A5-3DEB-6E04391CC776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E8CCD4A-C273-1E5F-A709-691A53F77F55}"/>
                </a:ext>
              </a:extLst>
            </p:cNvPr>
            <p:cNvCxnSpPr>
              <a:stCxn id="67" idx="4"/>
              <a:endCxn id="67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5147B5B-93EF-08B8-AA7A-B4BCEC5D825C}"/>
                </a:ext>
              </a:extLst>
            </p:cNvPr>
            <p:cNvCxnSpPr>
              <a:stCxn id="67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F9BC5C3-4C3F-FC7D-C2E6-9B2C43D23225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4DBD899-D8CF-D26E-6AE9-487644D80084}"/>
                </a:ext>
              </a:extLst>
            </p:cNvPr>
            <p:cNvCxnSpPr>
              <a:stCxn id="67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E3609F1-590F-B7B8-94A7-A4AAE7404C76}"/>
              </a:ext>
            </a:extLst>
          </p:cNvPr>
          <p:cNvCxnSpPr>
            <a:stCxn id="67" idx="3"/>
            <a:endCxn id="67" idx="2"/>
          </p:cNvCxnSpPr>
          <p:nvPr/>
        </p:nvCxnSpPr>
        <p:spPr>
          <a:xfrm>
            <a:off x="3143672" y="2867111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845C09-3AD7-B7FE-6B5E-7B364F8BD704}"/>
              </a:ext>
            </a:extLst>
          </p:cNvPr>
          <p:cNvCxnSpPr>
            <a:cxnSpLocks/>
            <a:stCxn id="67" idx="2"/>
            <a:endCxn id="67" idx="1"/>
          </p:cNvCxnSpPr>
          <p:nvPr/>
        </p:nvCxnSpPr>
        <p:spPr>
          <a:xfrm>
            <a:off x="3449164" y="3478094"/>
            <a:ext cx="176378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0A4ED84-0890-1CBC-4B80-28C853C75192}"/>
              </a:ext>
            </a:extLst>
          </p:cNvPr>
          <p:cNvCxnSpPr>
            <a:cxnSpLocks/>
            <a:stCxn id="67" idx="1"/>
            <a:endCxn id="67" idx="4"/>
          </p:cNvCxnSpPr>
          <p:nvPr/>
        </p:nvCxnSpPr>
        <p:spPr>
          <a:xfrm flipH="1" flipV="1">
            <a:off x="3449164" y="2256128"/>
            <a:ext cx="1763781" cy="122196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B20F50D-87A9-28F6-E373-26F40CEAB77A}"/>
              </a:ext>
            </a:extLst>
          </p:cNvPr>
          <p:cNvCxnSpPr>
            <a:cxnSpLocks/>
            <a:endCxn id="67" idx="4"/>
          </p:cNvCxnSpPr>
          <p:nvPr/>
        </p:nvCxnSpPr>
        <p:spPr>
          <a:xfrm flipV="1">
            <a:off x="3133856" y="2256128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D6A8D6-3B07-58F7-7C90-E7DFBCCB8201}"/>
              </a:ext>
            </a:extLst>
          </p:cNvPr>
          <p:cNvGrpSpPr/>
          <p:nvPr/>
        </p:nvGrpSpPr>
        <p:grpSpPr>
          <a:xfrm>
            <a:off x="5735960" y="2269955"/>
            <a:ext cx="2374764" cy="1221966"/>
            <a:chOff x="2135560" y="1628800"/>
            <a:chExt cx="7416824" cy="3816424"/>
          </a:xfrm>
        </p:grpSpPr>
        <p:sp>
          <p:nvSpPr>
            <p:cNvPr id="105" name="Hexagon 104">
              <a:extLst>
                <a:ext uri="{FF2B5EF4-FFF2-40B4-BE49-F238E27FC236}">
                  <a16:creationId xmlns:a16="http://schemas.microsoft.com/office/drawing/2014/main" id="{06A62644-075D-F958-2827-5CB3EAA2DA3B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7A6F4D7-9427-2A92-BF39-06C3BDC54036}"/>
                </a:ext>
              </a:extLst>
            </p:cNvPr>
            <p:cNvCxnSpPr>
              <a:stCxn id="105" idx="4"/>
              <a:endCxn id="105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461F829-6742-9D55-EE28-C822B2ABD577}"/>
                </a:ext>
              </a:extLst>
            </p:cNvPr>
            <p:cNvCxnSpPr>
              <a:stCxn id="105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E038860-D987-F6DA-24B3-2E0C36CE8DCB}"/>
                </a:ext>
              </a:extLst>
            </p:cNvPr>
            <p:cNvCxnSpPr>
              <a:cxnSpLocks/>
              <a:stCxn id="105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5D29A82-0472-1840-5FB3-29D15737A87E}"/>
                </a:ext>
              </a:extLst>
            </p:cNvPr>
            <p:cNvCxnSpPr>
              <a:stCxn id="105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BD32236-A37D-AE3A-2712-CEAC845EE12A}"/>
              </a:ext>
            </a:extLst>
          </p:cNvPr>
          <p:cNvCxnSpPr>
            <a:cxnSpLocks/>
            <a:stCxn id="105" idx="3"/>
          </p:cNvCxnSpPr>
          <p:nvPr/>
        </p:nvCxnSpPr>
        <p:spPr>
          <a:xfrm flipV="1">
            <a:off x="5735960" y="2688176"/>
            <a:ext cx="912423" cy="1927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8C414C2-90F4-8A04-B558-06694C11C12D}"/>
              </a:ext>
            </a:extLst>
          </p:cNvPr>
          <p:cNvCxnSpPr>
            <a:cxnSpLocks/>
          </p:cNvCxnSpPr>
          <p:nvPr/>
        </p:nvCxnSpPr>
        <p:spPr>
          <a:xfrm flipV="1">
            <a:off x="6648383" y="2269955"/>
            <a:ext cx="332598" cy="41822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AE0171A-78C9-0E09-66D1-4D0EF7FBA8A1}"/>
              </a:ext>
            </a:extLst>
          </p:cNvPr>
          <p:cNvCxnSpPr>
            <a:cxnSpLocks/>
            <a:endCxn id="105" idx="4"/>
          </p:cNvCxnSpPr>
          <p:nvPr/>
        </p:nvCxnSpPr>
        <p:spPr>
          <a:xfrm flipH="1">
            <a:off x="6041452" y="2269955"/>
            <a:ext cx="93952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E58FA8F-6894-F6D7-FD33-63E5EB83742D}"/>
              </a:ext>
            </a:extLst>
          </p:cNvPr>
          <p:cNvCxnSpPr>
            <a:cxnSpLocks/>
            <a:endCxn id="105" idx="4"/>
          </p:cNvCxnSpPr>
          <p:nvPr/>
        </p:nvCxnSpPr>
        <p:spPr>
          <a:xfrm flipV="1">
            <a:off x="5726144" y="2269955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D4B382D-AFF8-8F2C-AF28-2A846B21C97C}"/>
              </a:ext>
            </a:extLst>
          </p:cNvPr>
          <p:cNvGrpSpPr/>
          <p:nvPr/>
        </p:nvGrpSpPr>
        <p:grpSpPr>
          <a:xfrm>
            <a:off x="8310552" y="2297419"/>
            <a:ext cx="2374764" cy="1221966"/>
            <a:chOff x="2135560" y="1628800"/>
            <a:chExt cx="7416824" cy="3816424"/>
          </a:xfrm>
        </p:grpSpPr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8B9C49E2-FCE3-C2DC-DC0D-C8F7FA1426C3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D40AB44-F2D6-B305-0CBD-595D4A16F7A7}"/>
                </a:ext>
              </a:extLst>
            </p:cNvPr>
            <p:cNvCxnSpPr>
              <a:stCxn id="119" idx="4"/>
              <a:endCxn id="119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87E18BB-E2D2-63F9-BC8B-1FA6A544EAC6}"/>
                </a:ext>
              </a:extLst>
            </p:cNvPr>
            <p:cNvCxnSpPr>
              <a:stCxn id="119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F9DE9D6-0EDC-E917-6172-19E3AFEA7E18}"/>
                </a:ext>
              </a:extLst>
            </p:cNvPr>
            <p:cNvCxnSpPr>
              <a:cxnSpLocks/>
              <a:stCxn id="119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FDA11D6-80DD-3859-C938-2364D7059276}"/>
                </a:ext>
              </a:extLst>
            </p:cNvPr>
            <p:cNvCxnSpPr>
              <a:stCxn id="119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2A3DF0D-198D-EA29-0BCD-C7064B4D3601}"/>
              </a:ext>
            </a:extLst>
          </p:cNvPr>
          <p:cNvCxnSpPr>
            <a:cxnSpLocks/>
            <a:stCxn id="119" idx="3"/>
          </p:cNvCxnSpPr>
          <p:nvPr/>
        </p:nvCxnSpPr>
        <p:spPr>
          <a:xfrm flipV="1">
            <a:off x="8310552" y="2480358"/>
            <a:ext cx="2177076" cy="42804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DC76B6A-F9F9-5AF8-287D-4DEE80574F7A}"/>
              </a:ext>
            </a:extLst>
          </p:cNvPr>
          <p:cNvCxnSpPr>
            <a:cxnSpLocks/>
            <a:endCxn id="119" idx="5"/>
          </p:cNvCxnSpPr>
          <p:nvPr/>
        </p:nvCxnSpPr>
        <p:spPr>
          <a:xfrm flipH="1" flipV="1">
            <a:off x="10379825" y="2297419"/>
            <a:ext cx="84434" cy="18143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F5DB9B1-5B52-9B9B-ABDF-E381C6F4ACF9}"/>
              </a:ext>
            </a:extLst>
          </p:cNvPr>
          <p:cNvCxnSpPr>
            <a:cxnSpLocks/>
            <a:stCxn id="119" idx="5"/>
            <a:endCxn id="119" idx="4"/>
          </p:cNvCxnSpPr>
          <p:nvPr/>
        </p:nvCxnSpPr>
        <p:spPr>
          <a:xfrm flipH="1">
            <a:off x="8616044" y="2297419"/>
            <a:ext cx="176378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4AF50C2-18A8-7181-D8B5-A11D4457D7FD}"/>
              </a:ext>
            </a:extLst>
          </p:cNvPr>
          <p:cNvCxnSpPr>
            <a:cxnSpLocks/>
            <a:endCxn id="119" idx="4"/>
          </p:cNvCxnSpPr>
          <p:nvPr/>
        </p:nvCxnSpPr>
        <p:spPr>
          <a:xfrm flipV="1">
            <a:off x="8300736" y="2297419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3D47269-9C31-3413-58EB-6B77D462DED9}"/>
              </a:ext>
            </a:extLst>
          </p:cNvPr>
          <p:cNvGrpSpPr/>
          <p:nvPr/>
        </p:nvGrpSpPr>
        <p:grpSpPr>
          <a:xfrm>
            <a:off x="504889" y="3725693"/>
            <a:ext cx="2374764" cy="1221966"/>
            <a:chOff x="2135560" y="1628800"/>
            <a:chExt cx="7416824" cy="3816424"/>
          </a:xfrm>
        </p:grpSpPr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958FA70-F35F-858E-8A3C-63114C4E4840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99C522C-BA61-679F-612E-8377200C7586}"/>
                </a:ext>
              </a:extLst>
            </p:cNvPr>
            <p:cNvCxnSpPr>
              <a:stCxn id="134" idx="4"/>
              <a:endCxn id="134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77A6007-A531-78FB-5F30-17F801252F3B}"/>
                </a:ext>
              </a:extLst>
            </p:cNvPr>
            <p:cNvCxnSpPr>
              <a:stCxn id="134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858410E-BEBE-3EF9-CEF1-BAD2A0FB3820}"/>
                </a:ext>
              </a:extLst>
            </p:cNvPr>
            <p:cNvCxnSpPr>
              <a:cxnSpLocks/>
              <a:stCxn id="134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CF8B355-731B-3927-21D1-61E096971497}"/>
                </a:ext>
              </a:extLst>
            </p:cNvPr>
            <p:cNvCxnSpPr>
              <a:stCxn id="134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0DDAAEF-A7B3-BED2-63C8-A6A346A01230}"/>
              </a:ext>
            </a:extLst>
          </p:cNvPr>
          <p:cNvCxnSpPr>
            <a:cxnSpLocks/>
          </p:cNvCxnSpPr>
          <p:nvPr/>
        </p:nvCxnSpPr>
        <p:spPr>
          <a:xfrm>
            <a:off x="2662127" y="3910140"/>
            <a:ext cx="217525" cy="426536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AB63429-CE06-C280-1051-8FB439A73927}"/>
              </a:ext>
            </a:extLst>
          </p:cNvPr>
          <p:cNvCxnSpPr>
            <a:cxnSpLocks/>
            <a:stCxn id="134" idx="2"/>
            <a:endCxn id="134" idx="1"/>
          </p:cNvCxnSpPr>
          <p:nvPr/>
        </p:nvCxnSpPr>
        <p:spPr>
          <a:xfrm>
            <a:off x="810381" y="4947659"/>
            <a:ext cx="1763781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F523CC5-D764-6252-748F-1D300333E2D0}"/>
              </a:ext>
            </a:extLst>
          </p:cNvPr>
          <p:cNvCxnSpPr>
            <a:cxnSpLocks/>
            <a:stCxn id="134" idx="1"/>
            <a:endCxn id="134" idx="0"/>
          </p:cNvCxnSpPr>
          <p:nvPr/>
        </p:nvCxnSpPr>
        <p:spPr>
          <a:xfrm flipV="1">
            <a:off x="2574162" y="4336676"/>
            <a:ext cx="305491" cy="610983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0E2CB5E-FFED-685F-623C-3282B24FEB16}"/>
              </a:ext>
            </a:extLst>
          </p:cNvPr>
          <p:cNvCxnSpPr>
            <a:cxnSpLocks/>
            <a:stCxn id="134" idx="2"/>
          </p:cNvCxnSpPr>
          <p:nvPr/>
        </p:nvCxnSpPr>
        <p:spPr>
          <a:xfrm flipV="1">
            <a:off x="810381" y="3898961"/>
            <a:ext cx="1861768" cy="1048698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F3015832-7220-B50B-0341-9E9BD351EC09}"/>
              </a:ext>
            </a:extLst>
          </p:cNvPr>
          <p:cNvSpPr/>
          <p:nvPr/>
        </p:nvSpPr>
        <p:spPr>
          <a:xfrm>
            <a:off x="428559" y="1333315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5C78BF8-EFDC-E8B3-9F88-B39F0A49DDA9}"/>
              </a:ext>
            </a:extLst>
          </p:cNvPr>
          <p:cNvSpPr/>
          <p:nvPr/>
        </p:nvSpPr>
        <p:spPr>
          <a:xfrm>
            <a:off x="3015438" y="1339942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C9A59AFA-AFE6-00ED-DC66-472EE35EAFD7}"/>
              </a:ext>
            </a:extLst>
          </p:cNvPr>
          <p:cNvSpPr/>
          <p:nvPr/>
        </p:nvSpPr>
        <p:spPr>
          <a:xfrm>
            <a:off x="5638177" y="1362189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629D180-5E13-7108-AE64-35DA899B1BDF}"/>
              </a:ext>
            </a:extLst>
          </p:cNvPr>
          <p:cNvSpPr/>
          <p:nvPr/>
        </p:nvSpPr>
        <p:spPr>
          <a:xfrm>
            <a:off x="8194859" y="1360613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08B75A9-F40A-F807-3505-6571B83940AA}"/>
              </a:ext>
            </a:extLst>
          </p:cNvPr>
          <p:cNvSpPr/>
          <p:nvPr/>
        </p:nvSpPr>
        <p:spPr>
          <a:xfrm>
            <a:off x="425232" y="2808943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1D43398A-3AFA-1C0C-2BD6-A3238CD1E2A1}"/>
              </a:ext>
            </a:extLst>
          </p:cNvPr>
          <p:cNvSpPr/>
          <p:nvPr/>
        </p:nvSpPr>
        <p:spPr>
          <a:xfrm>
            <a:off x="3012111" y="2815570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87E8BBD-B9B1-AD01-21D0-77B5B46ED3D6}"/>
              </a:ext>
            </a:extLst>
          </p:cNvPr>
          <p:cNvSpPr/>
          <p:nvPr/>
        </p:nvSpPr>
        <p:spPr>
          <a:xfrm>
            <a:off x="5638177" y="2837817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6127B7B5-4D39-4DBA-0168-1EE107B0C2DA}"/>
              </a:ext>
            </a:extLst>
          </p:cNvPr>
          <p:cNvSpPr/>
          <p:nvPr/>
        </p:nvSpPr>
        <p:spPr>
          <a:xfrm>
            <a:off x="8191532" y="2836241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C8113722-88A0-3A95-8C93-EC23E782EFE2}"/>
              </a:ext>
            </a:extLst>
          </p:cNvPr>
          <p:cNvSpPr/>
          <p:nvPr/>
        </p:nvSpPr>
        <p:spPr>
          <a:xfrm>
            <a:off x="722414" y="4947658"/>
            <a:ext cx="97783" cy="977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51E15FD-3F3E-F97B-9840-476D6EEE0701}"/>
              </a:ext>
            </a:extLst>
          </p:cNvPr>
          <p:cNvGrpSpPr/>
          <p:nvPr/>
        </p:nvGrpSpPr>
        <p:grpSpPr>
          <a:xfrm>
            <a:off x="3109894" y="3712648"/>
            <a:ext cx="2374764" cy="1221966"/>
            <a:chOff x="2135560" y="1628800"/>
            <a:chExt cx="7416824" cy="3816424"/>
          </a:xfrm>
        </p:grpSpPr>
        <p:sp>
          <p:nvSpPr>
            <p:cNvPr id="157" name="Hexagon 156">
              <a:extLst>
                <a:ext uri="{FF2B5EF4-FFF2-40B4-BE49-F238E27FC236}">
                  <a16:creationId xmlns:a16="http://schemas.microsoft.com/office/drawing/2014/main" id="{52974E92-2C1B-6EF4-4FA0-48C9A2650CA0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4120BEE-929A-F25C-14E3-68F20234F365}"/>
                </a:ext>
              </a:extLst>
            </p:cNvPr>
            <p:cNvCxnSpPr>
              <a:stCxn id="157" idx="4"/>
              <a:endCxn id="157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D8BA09F-E630-A872-57D0-49901E8EE2FA}"/>
                </a:ext>
              </a:extLst>
            </p:cNvPr>
            <p:cNvCxnSpPr>
              <a:stCxn id="157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A402E4B-88A1-AFF0-62A8-A9430D63AA78}"/>
                </a:ext>
              </a:extLst>
            </p:cNvPr>
            <p:cNvCxnSpPr>
              <a:cxnSpLocks/>
              <a:stCxn id="157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62E5AEA-4FCE-69DC-6F19-3F621DC390D5}"/>
                </a:ext>
              </a:extLst>
            </p:cNvPr>
            <p:cNvCxnSpPr>
              <a:stCxn id="157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F8203C3-EE15-FD3D-54A3-AB610721B2EB}"/>
              </a:ext>
            </a:extLst>
          </p:cNvPr>
          <p:cNvCxnSpPr>
            <a:cxnSpLocks/>
          </p:cNvCxnSpPr>
          <p:nvPr/>
        </p:nvCxnSpPr>
        <p:spPr>
          <a:xfrm>
            <a:off x="5163381" y="3691360"/>
            <a:ext cx="108763" cy="213268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E1A6BDC-B1D6-2F90-2AA6-284EC2431561}"/>
              </a:ext>
            </a:extLst>
          </p:cNvPr>
          <p:cNvCxnSpPr>
            <a:cxnSpLocks/>
          </p:cNvCxnSpPr>
          <p:nvPr/>
        </p:nvCxnSpPr>
        <p:spPr>
          <a:xfrm>
            <a:off x="4331053" y="3712648"/>
            <a:ext cx="85793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49359DA-5331-0C30-9959-15F0A9D0826A}"/>
              </a:ext>
            </a:extLst>
          </p:cNvPr>
          <p:cNvCxnSpPr>
            <a:cxnSpLocks/>
            <a:stCxn id="166" idx="7"/>
          </p:cNvCxnSpPr>
          <p:nvPr/>
        </p:nvCxnSpPr>
        <p:spPr>
          <a:xfrm flipV="1">
            <a:off x="3410882" y="3712648"/>
            <a:ext cx="942355" cy="1236285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B06F7B4-9FCB-3EAF-B466-F355D1E18FAA}"/>
              </a:ext>
            </a:extLst>
          </p:cNvPr>
          <p:cNvCxnSpPr>
            <a:cxnSpLocks/>
            <a:stCxn id="157" idx="2"/>
          </p:cNvCxnSpPr>
          <p:nvPr/>
        </p:nvCxnSpPr>
        <p:spPr>
          <a:xfrm flipV="1">
            <a:off x="3415386" y="3885916"/>
            <a:ext cx="1861768" cy="1048698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EBF8DCA1-7392-E0F6-1AF4-142B82A8C32E}"/>
              </a:ext>
            </a:extLst>
          </p:cNvPr>
          <p:cNvSpPr/>
          <p:nvPr/>
        </p:nvSpPr>
        <p:spPr>
          <a:xfrm>
            <a:off x="3327419" y="4934613"/>
            <a:ext cx="97783" cy="977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652C6F3-FEA3-9E4A-FE1B-E38BD97C518F}"/>
              </a:ext>
            </a:extLst>
          </p:cNvPr>
          <p:cNvGrpSpPr/>
          <p:nvPr/>
        </p:nvGrpSpPr>
        <p:grpSpPr>
          <a:xfrm>
            <a:off x="5701141" y="3712648"/>
            <a:ext cx="2374764" cy="1221966"/>
            <a:chOff x="2135560" y="1628800"/>
            <a:chExt cx="7416824" cy="3816424"/>
          </a:xfrm>
        </p:grpSpPr>
        <p:sp>
          <p:nvSpPr>
            <p:cNvPr id="171" name="Hexagon 170">
              <a:extLst>
                <a:ext uri="{FF2B5EF4-FFF2-40B4-BE49-F238E27FC236}">
                  <a16:creationId xmlns:a16="http://schemas.microsoft.com/office/drawing/2014/main" id="{AD060961-D26F-6703-D3FF-4A5588E4D8C2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8D2DDA6-3338-F727-B8A9-AE5843B47A9C}"/>
                </a:ext>
              </a:extLst>
            </p:cNvPr>
            <p:cNvCxnSpPr>
              <a:stCxn id="171" idx="4"/>
              <a:endCxn id="171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3E70F5D-A185-5C98-A734-BCEAAFA7C2F5}"/>
                </a:ext>
              </a:extLst>
            </p:cNvPr>
            <p:cNvCxnSpPr>
              <a:stCxn id="171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154EC61-F161-F24E-297B-A66B796DCDB1}"/>
                </a:ext>
              </a:extLst>
            </p:cNvPr>
            <p:cNvCxnSpPr>
              <a:cxnSpLocks/>
              <a:stCxn id="171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5A8DEF2-2CDF-467B-DFD9-C18042AC4387}"/>
                </a:ext>
              </a:extLst>
            </p:cNvPr>
            <p:cNvCxnSpPr>
              <a:stCxn id="171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119FFB6F-81CB-2A7F-D79F-41C0D0648F8D}"/>
              </a:ext>
            </a:extLst>
          </p:cNvPr>
          <p:cNvCxnSpPr>
            <a:cxnSpLocks/>
          </p:cNvCxnSpPr>
          <p:nvPr/>
        </p:nvCxnSpPr>
        <p:spPr>
          <a:xfrm>
            <a:off x="7863014" y="3866725"/>
            <a:ext cx="212891" cy="48005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6273205-04D7-B743-D8A0-F17674F4BE67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6992275" y="4401770"/>
            <a:ext cx="778139" cy="53284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51BC9A7C-E16B-104A-D0E4-9EF4E741DD15}"/>
              </a:ext>
            </a:extLst>
          </p:cNvPr>
          <p:cNvCxnSpPr>
            <a:cxnSpLocks/>
            <a:endCxn id="171" idx="0"/>
          </p:cNvCxnSpPr>
          <p:nvPr/>
        </p:nvCxnSpPr>
        <p:spPr>
          <a:xfrm flipV="1">
            <a:off x="7754628" y="4323631"/>
            <a:ext cx="321277" cy="6452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F1A0F37-0D4F-F56F-70EC-C4CA9FE7CF43}"/>
              </a:ext>
            </a:extLst>
          </p:cNvPr>
          <p:cNvCxnSpPr>
            <a:cxnSpLocks/>
          </p:cNvCxnSpPr>
          <p:nvPr/>
        </p:nvCxnSpPr>
        <p:spPr>
          <a:xfrm flipV="1">
            <a:off x="6980981" y="3885916"/>
            <a:ext cx="887420" cy="51504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7E55A7FF-A75A-E7BB-521C-6DFD1A8C0878}"/>
              </a:ext>
            </a:extLst>
          </p:cNvPr>
          <p:cNvSpPr/>
          <p:nvPr/>
        </p:nvSpPr>
        <p:spPr>
          <a:xfrm>
            <a:off x="7761032" y="4954629"/>
            <a:ext cx="97783" cy="977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922B7D1-7F78-7F85-D1AD-B346510B8881}"/>
              </a:ext>
            </a:extLst>
          </p:cNvPr>
          <p:cNvGrpSpPr/>
          <p:nvPr/>
        </p:nvGrpSpPr>
        <p:grpSpPr>
          <a:xfrm>
            <a:off x="8289315" y="3716280"/>
            <a:ext cx="2374764" cy="1221966"/>
            <a:chOff x="2135560" y="1628800"/>
            <a:chExt cx="7416824" cy="3816424"/>
          </a:xfrm>
        </p:grpSpPr>
        <p:sp>
          <p:nvSpPr>
            <p:cNvPr id="187" name="Hexagon 186">
              <a:extLst>
                <a:ext uri="{FF2B5EF4-FFF2-40B4-BE49-F238E27FC236}">
                  <a16:creationId xmlns:a16="http://schemas.microsoft.com/office/drawing/2014/main" id="{255E7024-B478-8F4A-B31A-EA07B6093E3A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0D557ED-88A1-4D1F-34C6-B0977DE52DBF}"/>
                </a:ext>
              </a:extLst>
            </p:cNvPr>
            <p:cNvCxnSpPr>
              <a:stCxn id="187" idx="4"/>
              <a:endCxn id="187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771AE5A-0602-7F1A-C9AF-0D7F73E0FBAC}"/>
                </a:ext>
              </a:extLst>
            </p:cNvPr>
            <p:cNvCxnSpPr>
              <a:stCxn id="187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CE560A9-669E-BD42-9539-5523C73C6139}"/>
                </a:ext>
              </a:extLst>
            </p:cNvPr>
            <p:cNvCxnSpPr>
              <a:cxnSpLocks/>
              <a:stCxn id="187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254AE36-CEC1-CDB1-7588-1BE998F543CF}"/>
                </a:ext>
              </a:extLst>
            </p:cNvPr>
            <p:cNvCxnSpPr>
              <a:stCxn id="187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454F23D6-02D8-B52F-4CFE-438AF4BFD7B6}"/>
              </a:ext>
            </a:extLst>
          </p:cNvPr>
          <p:cNvCxnSpPr>
            <a:cxnSpLocks/>
          </p:cNvCxnSpPr>
          <p:nvPr/>
        </p:nvCxnSpPr>
        <p:spPr>
          <a:xfrm>
            <a:off x="10451188" y="3870357"/>
            <a:ext cx="212891" cy="48005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15434C7-7B36-0D5D-2D34-B072E773A4D6}"/>
              </a:ext>
            </a:extLst>
          </p:cNvPr>
          <p:cNvCxnSpPr>
            <a:cxnSpLocks/>
            <a:endCxn id="187" idx="1"/>
          </p:cNvCxnSpPr>
          <p:nvPr/>
        </p:nvCxnSpPr>
        <p:spPr>
          <a:xfrm>
            <a:off x="9213059" y="4132696"/>
            <a:ext cx="1145529" cy="80555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56F7FB4-EB67-5955-4A2F-42FC371607BD}"/>
              </a:ext>
            </a:extLst>
          </p:cNvPr>
          <p:cNvCxnSpPr>
            <a:cxnSpLocks/>
            <a:endCxn id="187" idx="0"/>
          </p:cNvCxnSpPr>
          <p:nvPr/>
        </p:nvCxnSpPr>
        <p:spPr>
          <a:xfrm flipV="1">
            <a:off x="10342802" y="4327263"/>
            <a:ext cx="321277" cy="6452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783D9840-6BB7-C608-4577-227B7AA65373}"/>
              </a:ext>
            </a:extLst>
          </p:cNvPr>
          <p:cNvCxnSpPr>
            <a:cxnSpLocks/>
          </p:cNvCxnSpPr>
          <p:nvPr/>
        </p:nvCxnSpPr>
        <p:spPr>
          <a:xfrm flipV="1">
            <a:off x="9226122" y="3889548"/>
            <a:ext cx="1230453" cy="2431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>
            <a:extLst>
              <a:ext uri="{FF2B5EF4-FFF2-40B4-BE49-F238E27FC236}">
                <a16:creationId xmlns:a16="http://schemas.microsoft.com/office/drawing/2014/main" id="{70EA9A0C-9403-5711-8A91-EC04203CF0E2}"/>
              </a:ext>
            </a:extLst>
          </p:cNvPr>
          <p:cNvSpPr/>
          <p:nvPr/>
        </p:nvSpPr>
        <p:spPr>
          <a:xfrm>
            <a:off x="10349206" y="4958261"/>
            <a:ext cx="97783" cy="977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F9892DE-CE5C-02CC-B2E7-48821E47CA8E}"/>
              </a:ext>
            </a:extLst>
          </p:cNvPr>
          <p:cNvGrpSpPr/>
          <p:nvPr/>
        </p:nvGrpSpPr>
        <p:grpSpPr>
          <a:xfrm>
            <a:off x="3112901" y="5207724"/>
            <a:ext cx="2374764" cy="1221966"/>
            <a:chOff x="2135560" y="1628800"/>
            <a:chExt cx="7416824" cy="3816424"/>
          </a:xfrm>
        </p:grpSpPr>
        <p:sp>
          <p:nvSpPr>
            <p:cNvPr id="200" name="Hexagon 199">
              <a:extLst>
                <a:ext uri="{FF2B5EF4-FFF2-40B4-BE49-F238E27FC236}">
                  <a16:creationId xmlns:a16="http://schemas.microsoft.com/office/drawing/2014/main" id="{59E116A1-6502-ECCA-C9A1-EDB117A2D029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6AD4D51-6E4F-9387-7E07-69DB75AE2A28}"/>
                </a:ext>
              </a:extLst>
            </p:cNvPr>
            <p:cNvCxnSpPr>
              <a:stCxn id="200" idx="4"/>
              <a:endCxn id="200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3DC4FB0-01C6-F672-309B-C23E3F799588}"/>
                </a:ext>
              </a:extLst>
            </p:cNvPr>
            <p:cNvCxnSpPr>
              <a:stCxn id="200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B567548-D1AD-B777-0A4F-80E4C30B71D4}"/>
                </a:ext>
              </a:extLst>
            </p:cNvPr>
            <p:cNvCxnSpPr>
              <a:cxnSpLocks/>
              <a:stCxn id="200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7DB07EE-BE34-7BA7-14A1-1C95B880817C}"/>
                </a:ext>
              </a:extLst>
            </p:cNvPr>
            <p:cNvCxnSpPr>
              <a:stCxn id="200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BA5C583-7BE2-FE44-E70D-71532F4202D0}"/>
              </a:ext>
            </a:extLst>
          </p:cNvPr>
          <p:cNvCxnSpPr>
            <a:cxnSpLocks/>
            <a:stCxn id="200" idx="5"/>
          </p:cNvCxnSpPr>
          <p:nvPr/>
        </p:nvCxnSpPr>
        <p:spPr>
          <a:xfrm>
            <a:off x="5182174" y="5207724"/>
            <a:ext cx="89677" cy="2014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9E8A612-7D68-DDE3-5BB0-29BC59DB6567}"/>
              </a:ext>
            </a:extLst>
          </p:cNvPr>
          <p:cNvCxnSpPr>
            <a:cxnSpLocks/>
          </p:cNvCxnSpPr>
          <p:nvPr/>
        </p:nvCxnSpPr>
        <p:spPr>
          <a:xfrm flipH="1">
            <a:off x="4012111" y="5207722"/>
            <a:ext cx="334158" cy="453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AA0C3DF-2F5F-7B2A-2586-E7C375004D66}"/>
              </a:ext>
            </a:extLst>
          </p:cNvPr>
          <p:cNvCxnSpPr>
            <a:cxnSpLocks/>
          </p:cNvCxnSpPr>
          <p:nvPr/>
        </p:nvCxnSpPr>
        <p:spPr>
          <a:xfrm flipV="1">
            <a:off x="4024992" y="5392171"/>
            <a:ext cx="1238966" cy="256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C6A3964-5721-8764-5A6E-AC99074B41FA}"/>
              </a:ext>
            </a:extLst>
          </p:cNvPr>
          <p:cNvCxnSpPr>
            <a:cxnSpLocks/>
            <a:endCxn id="200" idx="5"/>
          </p:cNvCxnSpPr>
          <p:nvPr/>
        </p:nvCxnSpPr>
        <p:spPr>
          <a:xfrm>
            <a:off x="4318445" y="5207723"/>
            <a:ext cx="863729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>
            <a:extLst>
              <a:ext uri="{FF2B5EF4-FFF2-40B4-BE49-F238E27FC236}">
                <a16:creationId xmlns:a16="http://schemas.microsoft.com/office/drawing/2014/main" id="{C4803B7C-FB20-C808-5706-93471B0A7273}"/>
              </a:ext>
            </a:extLst>
          </p:cNvPr>
          <p:cNvSpPr/>
          <p:nvPr/>
        </p:nvSpPr>
        <p:spPr>
          <a:xfrm>
            <a:off x="5278137" y="5347441"/>
            <a:ext cx="97783" cy="97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B667EF0-EFBD-0907-E5EB-F28B4114593D}"/>
              </a:ext>
            </a:extLst>
          </p:cNvPr>
          <p:cNvGrpSpPr/>
          <p:nvPr/>
        </p:nvGrpSpPr>
        <p:grpSpPr>
          <a:xfrm>
            <a:off x="5701141" y="5207724"/>
            <a:ext cx="2374764" cy="1221966"/>
            <a:chOff x="2135560" y="1628800"/>
            <a:chExt cx="7416824" cy="3816424"/>
          </a:xfrm>
        </p:grpSpPr>
        <p:sp>
          <p:nvSpPr>
            <p:cNvPr id="218" name="Hexagon 217">
              <a:extLst>
                <a:ext uri="{FF2B5EF4-FFF2-40B4-BE49-F238E27FC236}">
                  <a16:creationId xmlns:a16="http://schemas.microsoft.com/office/drawing/2014/main" id="{A24A18DD-876A-30F1-F320-21BD701D3850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093BCCF-578A-1B28-D84D-22D788D08B04}"/>
                </a:ext>
              </a:extLst>
            </p:cNvPr>
            <p:cNvCxnSpPr>
              <a:stCxn id="218" idx="4"/>
              <a:endCxn id="218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416A963-92A3-4134-AD65-93CED1814590}"/>
                </a:ext>
              </a:extLst>
            </p:cNvPr>
            <p:cNvCxnSpPr>
              <a:stCxn id="218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74B6805-8F1A-BDB9-6A8F-AA828B7AB82F}"/>
                </a:ext>
              </a:extLst>
            </p:cNvPr>
            <p:cNvCxnSpPr>
              <a:cxnSpLocks/>
              <a:stCxn id="218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48EE7DB-76B8-DB75-A509-30C66C9F7BCE}"/>
                </a:ext>
              </a:extLst>
            </p:cNvPr>
            <p:cNvCxnSpPr>
              <a:stCxn id="218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6DA445A9-495F-06D8-6C19-9739A4096B83}"/>
              </a:ext>
            </a:extLst>
          </p:cNvPr>
          <p:cNvCxnSpPr>
            <a:cxnSpLocks/>
            <a:stCxn id="218" idx="5"/>
          </p:cNvCxnSpPr>
          <p:nvPr/>
        </p:nvCxnSpPr>
        <p:spPr>
          <a:xfrm>
            <a:off x="7770414" y="5207724"/>
            <a:ext cx="89677" cy="2014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31CF50F-7440-FC10-DF12-5EB454A273F5}"/>
              </a:ext>
            </a:extLst>
          </p:cNvPr>
          <p:cNvCxnSpPr>
            <a:cxnSpLocks/>
            <a:stCxn id="218" idx="4"/>
          </p:cNvCxnSpPr>
          <p:nvPr/>
        </p:nvCxnSpPr>
        <p:spPr>
          <a:xfrm>
            <a:off x="6006633" y="5207724"/>
            <a:ext cx="649760" cy="4410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5499B704-C852-501E-2AEB-05D989AA836E}"/>
              </a:ext>
            </a:extLst>
          </p:cNvPr>
          <p:cNvCxnSpPr>
            <a:cxnSpLocks/>
          </p:cNvCxnSpPr>
          <p:nvPr/>
        </p:nvCxnSpPr>
        <p:spPr>
          <a:xfrm flipV="1">
            <a:off x="6613232" y="5392171"/>
            <a:ext cx="1238966" cy="256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ECE3C7AB-7EFA-9220-873D-9E16B9A3CFCA}"/>
              </a:ext>
            </a:extLst>
          </p:cNvPr>
          <p:cNvCxnSpPr>
            <a:cxnSpLocks/>
            <a:stCxn id="218" idx="4"/>
            <a:endCxn id="218" idx="5"/>
          </p:cNvCxnSpPr>
          <p:nvPr/>
        </p:nvCxnSpPr>
        <p:spPr>
          <a:xfrm>
            <a:off x="6006633" y="5207724"/>
            <a:ext cx="17637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val 226">
            <a:extLst>
              <a:ext uri="{FF2B5EF4-FFF2-40B4-BE49-F238E27FC236}">
                <a16:creationId xmlns:a16="http://schemas.microsoft.com/office/drawing/2014/main" id="{78F8D83F-5E67-9B00-1E72-A3E4C69C0554}"/>
              </a:ext>
            </a:extLst>
          </p:cNvPr>
          <p:cNvSpPr/>
          <p:nvPr/>
        </p:nvSpPr>
        <p:spPr>
          <a:xfrm>
            <a:off x="7866377" y="5347441"/>
            <a:ext cx="97783" cy="97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44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35360" y="404664"/>
                <a:ext cx="11377263" cy="378000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Order these from the calculation with the largest value </a:t>
                </a:r>
              </a:p>
              <a:p>
                <a:pPr marL="0" indent="0" algn="ctr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to the calculation with the smallest value.</a:t>
                </a:r>
              </a:p>
              <a:p>
                <a:pPr marL="0" indent="0" algn="ctr">
                  <a:buNone/>
                </a:pPr>
                <a:r>
                  <a:rPr lang="en-GB" sz="3200" i="1" dirty="0">
                    <a:latin typeface="Nunito Sans" pitchFamily="2" charset="0"/>
                    <a:ea typeface="Verdana" panose="020B0604030504040204" pitchFamily="34" charset="0"/>
                  </a:rPr>
                  <a:t>(answer in the form of D, B, A, C)</a:t>
                </a:r>
              </a:p>
              <a:p>
                <a:pPr marL="0" indent="0" algn="ctr">
                  <a:buNone/>
                </a:pPr>
                <a:endParaRPr lang="en-GB" sz="2800" i="1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  <m:r>
                      <a:rPr lang="en-GB" sz="3200" b="0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</a:t>
                </a: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35360" y="404664"/>
                <a:ext cx="11377263" cy="3780000"/>
              </a:xfrm>
              <a:blipFill>
                <a:blip r:embed="rId3"/>
                <a:stretch>
                  <a:fillRect l="-1929" t="-2097" b="-60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26357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360" y="908720"/>
            <a:ext cx="11377263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Which of these numbers has the most factors?</a:t>
            </a:r>
            <a:endParaRPr lang="en-GB" sz="3200" i="1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538FD86-15D3-4697-9353-982215C82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336483"/>
              </p:ext>
            </p:extLst>
          </p:nvPr>
        </p:nvGraphicFramePr>
        <p:xfrm>
          <a:off x="1975768" y="1916832"/>
          <a:ext cx="8240464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42945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90FAFF4C-18DB-335F-D701-35723C956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5" r="44298"/>
          <a:stretch/>
        </p:blipFill>
        <p:spPr>
          <a:xfrm>
            <a:off x="4151784" y="1404770"/>
            <a:ext cx="6336704" cy="52709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B3C458D-E198-338F-77A7-EE83C65412FD}"/>
              </a:ext>
            </a:extLst>
          </p:cNvPr>
          <p:cNvSpPr/>
          <p:nvPr/>
        </p:nvSpPr>
        <p:spPr>
          <a:xfrm>
            <a:off x="839416" y="2760512"/>
            <a:ext cx="576064" cy="576064"/>
          </a:xfrm>
          <a:prstGeom prst="ellipse">
            <a:avLst/>
          </a:prstGeom>
          <a:solidFill>
            <a:srgbClr val="0081C3"/>
          </a:solidFill>
          <a:ln>
            <a:solidFill>
              <a:srgbClr val="008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36F1A-697E-0603-B30D-2E9F055EBE8A}"/>
              </a:ext>
            </a:extLst>
          </p:cNvPr>
          <p:cNvSpPr txBox="1"/>
          <p:nvPr/>
        </p:nvSpPr>
        <p:spPr>
          <a:xfrm>
            <a:off x="2267067" y="197241"/>
            <a:ext cx="7657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What is the combined </a:t>
            </a:r>
            <a:r>
              <a:rPr lang="en-GB" sz="3200" b="1" dirty="0"/>
              <a:t>value</a:t>
            </a:r>
            <a:r>
              <a:rPr lang="en-GB" sz="3200" dirty="0"/>
              <a:t> of the coins </a:t>
            </a:r>
          </a:p>
          <a:p>
            <a:pPr algn="ctr"/>
            <a:r>
              <a:rPr lang="en-GB" sz="3200" dirty="0"/>
              <a:t>collected by the children?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78A136-67DD-57C3-CCD9-37D437AB28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74081" y="2823665"/>
            <a:ext cx="2106052" cy="72893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20p coins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F8AAC7-A83A-C866-426F-851A31237ED4}"/>
              </a:ext>
            </a:extLst>
          </p:cNvPr>
          <p:cNvSpPr/>
          <p:nvPr/>
        </p:nvSpPr>
        <p:spPr>
          <a:xfrm>
            <a:off x="839416" y="3904456"/>
            <a:ext cx="576064" cy="576064"/>
          </a:xfrm>
          <a:prstGeom prst="ellipse">
            <a:avLst/>
          </a:prstGeom>
          <a:solidFill>
            <a:srgbClr val="9C9C9B"/>
          </a:solidFill>
          <a:ln>
            <a:solidFill>
              <a:srgbClr val="9C9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2DDD9C23-F1F5-6653-22B0-5213A68E5614}"/>
              </a:ext>
            </a:extLst>
          </p:cNvPr>
          <p:cNvSpPr txBox="1">
            <a:spLocks/>
          </p:cNvSpPr>
          <p:nvPr/>
        </p:nvSpPr>
        <p:spPr>
          <a:xfrm>
            <a:off x="1559496" y="3967609"/>
            <a:ext cx="2106052" cy="72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50p coins</a:t>
            </a:r>
          </a:p>
        </p:txBody>
      </p:sp>
    </p:spTree>
    <p:extLst>
      <p:ext uri="{BB962C8B-B14F-4D97-AF65-F5344CB8AC3E}">
        <p14:creationId xmlns:p14="http://schemas.microsoft.com/office/powerpoint/2010/main" val="4158974928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352" y="476672"/>
            <a:ext cx="11377263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Put these in order, starting with the smallest answer.</a:t>
            </a:r>
          </a:p>
          <a:p>
            <a:pPr marL="0" indent="0" algn="ctr">
              <a:buNone/>
            </a:pPr>
            <a:r>
              <a:rPr lang="en-GB" sz="3200" i="1" dirty="0">
                <a:latin typeface="Nunito Sans" pitchFamily="2" charset="0"/>
                <a:ea typeface="Verdana" panose="020B0604030504040204" pitchFamily="34" charset="0"/>
              </a:rPr>
              <a:t>(answer in the form of D, B, A, C)</a:t>
            </a:r>
          </a:p>
          <a:p>
            <a:pPr marL="0" indent="0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2308 + 4699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7100 ÷ 1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8003 – 3079 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825 x 9</a:t>
            </a:r>
          </a:p>
        </p:txBody>
      </p:sp>
    </p:spTree>
    <p:extLst>
      <p:ext uri="{BB962C8B-B14F-4D97-AF65-F5344CB8AC3E}">
        <p14:creationId xmlns:p14="http://schemas.microsoft.com/office/powerpoint/2010/main" val="103504805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2AA07F-D2B0-8226-E543-9860BF90A39D}"/>
              </a:ext>
            </a:extLst>
          </p:cNvPr>
          <p:cNvGrpSpPr/>
          <p:nvPr/>
        </p:nvGrpSpPr>
        <p:grpSpPr>
          <a:xfrm>
            <a:off x="803412" y="476672"/>
            <a:ext cx="10585176" cy="1512168"/>
            <a:chOff x="695400" y="476672"/>
            <a:chExt cx="10585176" cy="1512168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6A3CD6D-2E98-DF02-8A9A-0E96692D3E43}"/>
                </a:ext>
              </a:extLst>
            </p:cNvPr>
            <p:cNvSpPr txBox="1">
              <a:spLocks/>
            </p:cNvSpPr>
            <p:nvPr/>
          </p:nvSpPr>
          <p:spPr>
            <a:xfrm>
              <a:off x="695400" y="476672"/>
              <a:ext cx="4283745" cy="151167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12000"/>
                <a:buFont typeface="Arial" panose="020B0604020202020204" pitchFamily="34" charset="0"/>
                <a:buChar char="•"/>
                <a:defRPr lang="en-US" sz="2000" b="0" i="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1pPr>
              <a:lvl2pPr marL="72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95000"/>
                <a:buFont typeface="Wingdings" panose="05000000000000000000" pitchFamily="2" charset="2"/>
                <a:buChar char="§"/>
                <a:defRPr lang="en-US" sz="1900" b="0" i="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2pPr>
              <a:lvl3pPr marL="108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Nunito Sans" pitchFamily="2" charset="77"/>
                <a:buChar char="-"/>
                <a:defRPr lang="en-US" sz="1800" b="0" i="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anose="020B0604020202020204" pitchFamily="34" charset="0"/>
                <a:buNone/>
                <a:defRPr lang="en-US" sz="180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anose="020B0604020202020204" pitchFamily="34" charset="0"/>
                <a:buNone/>
                <a:defRPr lang="en-GB" sz="180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3200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The perimeter of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3200" b="1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this shape </a:t>
              </a:r>
              <a:r>
                <a:rPr lang="en-GB" sz="3200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is 48cm.</a:t>
              </a:r>
              <a:endParaRPr lang="en-GB" sz="3200" dirty="0">
                <a:latin typeface="Nunito Sans" pitchFamily="2" charset="0"/>
                <a:ea typeface="Verdana" panose="020B0604030504040204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7AA724A-5608-983B-CCEE-D60516211AD3}"/>
                </a:ext>
              </a:extLst>
            </p:cNvPr>
            <p:cNvSpPr txBox="1">
              <a:spLocks/>
            </p:cNvSpPr>
            <p:nvPr/>
          </p:nvSpPr>
          <p:spPr>
            <a:xfrm>
              <a:off x="6528048" y="477164"/>
              <a:ext cx="4752528" cy="151167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12000"/>
                <a:buFont typeface="Arial" panose="020B0604020202020204" pitchFamily="34" charset="0"/>
                <a:buChar char="•"/>
                <a:defRPr lang="en-US" sz="2000" b="0" i="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1pPr>
              <a:lvl2pPr marL="72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95000"/>
                <a:buFont typeface="Wingdings" panose="05000000000000000000" pitchFamily="2" charset="2"/>
                <a:buChar char="§"/>
                <a:defRPr lang="en-US" sz="1900" b="0" i="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2pPr>
              <a:lvl3pPr marL="108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Nunito Sans" pitchFamily="2" charset="77"/>
                <a:buChar char="-"/>
                <a:defRPr lang="en-US" sz="1800" b="0" i="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anose="020B0604020202020204" pitchFamily="34" charset="0"/>
                <a:buNone/>
                <a:defRPr lang="en-US" sz="180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anose="020B0604020202020204" pitchFamily="34" charset="0"/>
                <a:buNone/>
                <a:defRPr lang="en-GB" sz="180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3200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What is the perimeter of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3200" b="1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this shape</a:t>
              </a:r>
              <a:r>
                <a:rPr lang="en-GB" sz="3200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endParaRPr lang="en-GB" sz="3200" dirty="0">
                <a:latin typeface="Nunito Sans" pitchFamily="2" charset="0"/>
                <a:ea typeface="Verdana" panose="020B0604030504040204" pitchFamily="34" charset="0"/>
              </a:endParaRPr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6744765B-B690-CD8B-DB16-B73A8852660F}"/>
              </a:ext>
            </a:extLst>
          </p:cNvPr>
          <p:cNvSpPr/>
          <p:nvPr/>
        </p:nvSpPr>
        <p:spPr>
          <a:xfrm>
            <a:off x="1991544" y="2204864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B2CB8F6-3563-3B76-005C-6B586E825EE0}"/>
              </a:ext>
            </a:extLst>
          </p:cNvPr>
          <p:cNvSpPr/>
          <p:nvPr/>
        </p:nvSpPr>
        <p:spPr>
          <a:xfrm>
            <a:off x="5699955" y="2234084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316CC28-C252-D2FA-E13E-E778DCF32D64}"/>
              </a:ext>
            </a:extLst>
          </p:cNvPr>
          <p:cNvSpPr/>
          <p:nvPr/>
        </p:nvSpPr>
        <p:spPr>
          <a:xfrm>
            <a:off x="7176119" y="3041070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06882A7-E3BA-D443-73F9-C0B3054AD9D4}"/>
              </a:ext>
            </a:extLst>
          </p:cNvPr>
          <p:cNvSpPr/>
          <p:nvPr/>
        </p:nvSpPr>
        <p:spPr>
          <a:xfrm>
            <a:off x="7176120" y="4655043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467F7D04-4BA3-3D9E-5D70-F89ECC5F85AA}"/>
              </a:ext>
            </a:extLst>
          </p:cNvPr>
          <p:cNvSpPr/>
          <p:nvPr/>
        </p:nvSpPr>
        <p:spPr>
          <a:xfrm>
            <a:off x="8616280" y="2247075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E5C9233-718F-10E9-714C-33FA244245E8}"/>
              </a:ext>
            </a:extLst>
          </p:cNvPr>
          <p:cNvSpPr/>
          <p:nvPr/>
        </p:nvSpPr>
        <p:spPr>
          <a:xfrm>
            <a:off x="10056440" y="3068960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44573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404664"/>
            <a:ext cx="8999538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 same digit is hidden by the squares</a:t>
            </a: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What is the digit?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682B6C5-446A-5A30-FEFB-31FFE6FED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70553"/>
              </p:ext>
            </p:extLst>
          </p:nvPr>
        </p:nvGraphicFramePr>
        <p:xfrm>
          <a:off x="3485710" y="2204864"/>
          <a:ext cx="5220580" cy="364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61786789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405108198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45502935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606001444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033779104"/>
                    </a:ext>
                  </a:extLst>
                </a:gridCol>
              </a:tblGrid>
              <a:tr h="1214566">
                <a:tc>
                  <a:txBody>
                    <a:bodyPr/>
                    <a:lstStyle/>
                    <a:p>
                      <a:pPr algn="ctr"/>
                      <a:endParaRPr lang="en-GB" sz="7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84854"/>
                  </a:ext>
                </a:extLst>
              </a:tr>
              <a:tr h="1214566"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082061"/>
                  </a:ext>
                </a:extLst>
              </a:tr>
              <a:tr h="1214566">
                <a:tc>
                  <a:txBody>
                    <a:bodyPr/>
                    <a:lstStyle/>
                    <a:p>
                      <a:pPr algn="ctr"/>
                      <a:endParaRPr lang="en-GB" sz="7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64624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129EC46-EAE3-63FD-A235-57A7E956D25C}"/>
              </a:ext>
            </a:extLst>
          </p:cNvPr>
          <p:cNvSpPr/>
          <p:nvPr/>
        </p:nvSpPr>
        <p:spPr>
          <a:xfrm>
            <a:off x="5638800" y="2276872"/>
            <a:ext cx="914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F4483F-042C-2B91-31E0-20156DF9BC69}"/>
              </a:ext>
            </a:extLst>
          </p:cNvPr>
          <p:cNvSpPr/>
          <p:nvPr/>
        </p:nvSpPr>
        <p:spPr>
          <a:xfrm>
            <a:off x="7791890" y="4725144"/>
            <a:ext cx="914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82B644-F11C-29BB-A581-AC9207AC5453}"/>
              </a:ext>
            </a:extLst>
          </p:cNvPr>
          <p:cNvSpPr/>
          <p:nvPr/>
        </p:nvSpPr>
        <p:spPr>
          <a:xfrm>
            <a:off x="4655840" y="3569513"/>
            <a:ext cx="914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85626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66737" y="498447"/>
                <a:ext cx="11289903" cy="266429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A shop has a sale on.</a:t>
                </a:r>
              </a:p>
              <a:p>
                <a:pPr marL="0" indent="0" algn="ctr">
                  <a:buNone/>
                </a:pPr>
                <a:endParaRPr lang="en-GB" sz="8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0" indent="0" algn="ctr">
                  <a:buNone/>
                </a:pPr>
                <a:r>
                  <a:rPr lang="en-GB" sz="3200" b="1" i="1" dirty="0">
                    <a:solidFill>
                      <a:schemeClr val="accent4"/>
                    </a:solidFill>
                    <a:latin typeface="Nunito Sans" pitchFamily="2" charset="0"/>
                    <a:ea typeface="Verdana" panose="020B0604030504040204" pitchFamily="34" charset="0"/>
                  </a:rPr>
                  <a:t>Buy 1 box of cupcakes and get a 2</a:t>
                </a:r>
                <a:r>
                  <a:rPr lang="en-GB" sz="3200" b="1" i="1" baseline="30000" dirty="0">
                    <a:solidFill>
                      <a:schemeClr val="accent4"/>
                    </a:solidFill>
                    <a:latin typeface="Nunito Sans" pitchFamily="2" charset="0"/>
                    <a:ea typeface="Verdana" panose="020B0604030504040204" pitchFamily="34" charset="0"/>
                  </a:rPr>
                  <a:t>nd</a:t>
                </a:r>
                <a:r>
                  <a:rPr lang="en-GB" sz="3200" b="1" i="1" dirty="0">
                    <a:solidFill>
                      <a:schemeClr val="accent4"/>
                    </a:solidFill>
                    <a:latin typeface="Nunito Sans" pitchFamily="2" charset="0"/>
                    <a:ea typeface="Verdana" panose="020B0604030504040204" pitchFamily="34" charset="0"/>
                  </a:rPr>
                  <a:t> box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200" b="1" i="1" dirty="0">
                    <a:solidFill>
                      <a:schemeClr val="accent4"/>
                    </a:solidFill>
                    <a:latin typeface="Nunito Sans" pitchFamily="2" charset="0"/>
                    <a:ea typeface="Verdana" panose="020B0604030504040204" pitchFamily="34" charset="0"/>
                  </a:rPr>
                  <a:t> of the price.</a:t>
                </a:r>
              </a:p>
              <a:p>
                <a:pPr marL="0" indent="0" algn="ctr">
                  <a:buNone/>
                </a:pPr>
                <a:endParaRPr lang="en-GB" sz="3200" b="1" i="1" dirty="0">
                  <a:solidFill>
                    <a:schemeClr val="accent4"/>
                  </a:solidFill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Leni buys this box of cupcakes</a:t>
                </a:r>
              </a:p>
              <a:p>
                <a:pPr marL="0" indent="0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and gets another box in the sale. </a:t>
                </a:r>
              </a:p>
              <a:p>
                <a:pPr marL="0" indent="0">
                  <a:buNone/>
                </a:pPr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What is the cost </a:t>
                </a:r>
                <a:r>
                  <a:rPr lang="en-GB" sz="3200" b="1" dirty="0">
                    <a:latin typeface="Nunito Sans" pitchFamily="2" charset="0"/>
                    <a:ea typeface="Verdana" panose="020B0604030504040204" pitchFamily="34" charset="0"/>
                  </a:rPr>
                  <a:t>per cupcake</a:t>
                </a: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66737" y="498447"/>
                <a:ext cx="11289903" cy="2664296"/>
              </a:xfrm>
              <a:blipFill>
                <a:blip r:embed="rId3"/>
                <a:stretch>
                  <a:fillRect l="-1404" t="-2975" r="-270" b="-106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B3264A4-7D97-3FC0-9479-0F1F5D1916B1}"/>
              </a:ext>
            </a:extLst>
          </p:cNvPr>
          <p:cNvGrpSpPr/>
          <p:nvPr/>
        </p:nvGrpSpPr>
        <p:grpSpPr>
          <a:xfrm>
            <a:off x="6888088" y="2348880"/>
            <a:ext cx="3960438" cy="3960854"/>
            <a:chOff x="6600056" y="2708920"/>
            <a:chExt cx="4320480" cy="3888846"/>
          </a:xfrm>
        </p:grpSpPr>
        <p:pic>
          <p:nvPicPr>
            <p:cNvPr id="7" name="Picture 6" descr="A box of cupcakes&#10;&#10;Description automatically generated">
              <a:extLst>
                <a:ext uri="{FF2B5EF4-FFF2-40B4-BE49-F238E27FC236}">
                  <a16:creationId xmlns:a16="http://schemas.microsoft.com/office/drawing/2014/main" id="{2DA8A992-4B12-C0DB-6B72-49D08F9B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6" y="2708920"/>
              <a:ext cx="4320480" cy="3888846"/>
            </a:xfrm>
            <a:prstGeom prst="rect">
              <a:avLst/>
            </a:prstGeom>
          </p:spPr>
        </p:pic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35834060-593A-1F3F-8BB4-52389394480C}"/>
                </a:ext>
              </a:extLst>
            </p:cNvPr>
            <p:cNvSpPr/>
            <p:nvPr/>
          </p:nvSpPr>
          <p:spPr>
            <a:xfrm>
              <a:off x="8672934" y="3177179"/>
              <a:ext cx="1656184" cy="1656184"/>
            </a:xfrm>
            <a:prstGeom prst="star7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£18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57593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8911" y="1489188"/>
            <a:ext cx="3960440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Which shape has the most lines of symmetry?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Answer using the shape letter.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24B1E3-5B20-F298-91E2-7511EC1EBA7D}"/>
              </a:ext>
            </a:extLst>
          </p:cNvPr>
          <p:cNvGrpSpPr/>
          <p:nvPr/>
        </p:nvGrpSpPr>
        <p:grpSpPr>
          <a:xfrm>
            <a:off x="4871864" y="476672"/>
            <a:ext cx="6293616" cy="6213888"/>
            <a:chOff x="4482904" y="404664"/>
            <a:chExt cx="6293616" cy="6213888"/>
          </a:xfrm>
        </p:grpSpPr>
        <p:pic>
          <p:nvPicPr>
            <p:cNvPr id="4" name="Picture 3" descr="A group of colorful shapes&#10;&#10;Description automatically generated">
              <a:extLst>
                <a:ext uri="{FF2B5EF4-FFF2-40B4-BE49-F238E27FC236}">
                  <a16:creationId xmlns:a16="http://schemas.microsoft.com/office/drawing/2014/main" id="{7BBA800D-47BC-ED22-4871-034E1D8E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840" y="404664"/>
              <a:ext cx="6120680" cy="62138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5073BD-49F2-682D-5014-34319C4978A7}"/>
                </a:ext>
              </a:extLst>
            </p:cNvPr>
            <p:cNvSpPr txBox="1"/>
            <p:nvPr/>
          </p:nvSpPr>
          <p:spPr>
            <a:xfrm>
              <a:off x="4655840" y="980728"/>
              <a:ext cx="4523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A73C31-1DC7-6C5E-A7A8-274263A8B00D}"/>
                </a:ext>
              </a:extLst>
            </p:cNvPr>
            <p:cNvSpPr txBox="1"/>
            <p:nvPr/>
          </p:nvSpPr>
          <p:spPr>
            <a:xfrm>
              <a:off x="7716180" y="647440"/>
              <a:ext cx="431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5AF4A1-BD0B-ED8A-7A9C-81E26FA1C807}"/>
                </a:ext>
              </a:extLst>
            </p:cNvPr>
            <p:cNvSpPr txBox="1"/>
            <p:nvPr/>
          </p:nvSpPr>
          <p:spPr>
            <a:xfrm>
              <a:off x="9912424" y="1186396"/>
              <a:ext cx="428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BCE7F8-5635-5EDB-74D0-A123375A40BA}"/>
                </a:ext>
              </a:extLst>
            </p:cNvPr>
            <p:cNvSpPr txBox="1"/>
            <p:nvPr/>
          </p:nvSpPr>
          <p:spPr>
            <a:xfrm>
              <a:off x="4482904" y="3055624"/>
              <a:ext cx="4587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EE7EA9-EC39-2B42-6C3B-C6BCA040B6CA}"/>
                </a:ext>
              </a:extLst>
            </p:cNvPr>
            <p:cNvSpPr txBox="1"/>
            <p:nvPr/>
          </p:nvSpPr>
          <p:spPr>
            <a:xfrm>
              <a:off x="9919432" y="390247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7BF1BD-E8C2-D507-9B1F-552C116F12DE}"/>
                </a:ext>
              </a:extLst>
            </p:cNvPr>
            <p:cNvSpPr txBox="1"/>
            <p:nvPr/>
          </p:nvSpPr>
          <p:spPr>
            <a:xfrm>
              <a:off x="5605706" y="4492930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325634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2.xml><?xml version="1.0" encoding="utf-8"?>
<a:theme xmlns:a="http://schemas.openxmlformats.org/drawingml/2006/main" name="Section Divider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11259A-EC3B-F145-B6C1-B20694368422}" vid="{6B1A5CA1-3002-894D-93EC-BD758A144C4C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A32A828E-00E5-EF49-9464-2751479B404A}"/>
    </a:ext>
  </a:extLst>
</a:theme>
</file>

<file path=ppt/theme/theme4.xml><?xml version="1.0" encoding="utf-8"?>
<a:theme xmlns:a="http://schemas.openxmlformats.org/drawingml/2006/main" name="HfL slide with yellow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5D836D53-F2F9-1B4A-B39D-AF784DA6E079}"/>
    </a:ext>
  </a:extLst>
</a:theme>
</file>

<file path=ppt/theme/theme5.xml><?xml version="1.0" encoding="utf-8"?>
<a:theme xmlns:a="http://schemas.openxmlformats.org/drawingml/2006/main" name="HfL slide with pink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AD06F4-BDA7-5044-AA63-B8746AB8F3C2}"/>
    </a:ext>
  </a:extLst>
</a:theme>
</file>

<file path=ppt/theme/theme6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7" ma:contentTypeDescription="Create a new document." ma:contentTypeScope="" ma:versionID="a453c92f7530c5288f875e9e20730fe7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9162e882fb71cf62109efcea192a8c93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6C083-B0DA-4E04-B05A-18DB5431E8CD}">
  <ds:schemaRefs>
    <ds:schemaRef ds:uri="http://schemas.microsoft.com/office/infopath/2007/PartnerControls"/>
    <ds:schemaRef ds:uri="http://purl.org/dc/terms/"/>
    <ds:schemaRef ds:uri="http://purl.org/dc/dcmitype/"/>
    <ds:schemaRef ds:uri="8ed90682-c000-4035-8bf6-4b74f953736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aa86ac4-6f89-4dfd-b4aa-4024b52c59b4"/>
  </ds:schemaRefs>
</ds:datastoreItem>
</file>

<file path=customXml/itemProps2.xml><?xml version="1.0" encoding="utf-8"?>
<ds:datastoreItem xmlns:ds="http://schemas.openxmlformats.org/officeDocument/2006/customXml" ds:itemID="{44F0983D-8E38-411E-84FA-B680AFCD73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90682-c000-4035-8bf6-4b74f953736d"/>
    <ds:schemaRef ds:uri="eaa86ac4-6f89-4dfd-b4aa-4024b52c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C6F745-53B6-4C3E-96C6-2CB06089B9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1564</TotalTime>
  <Words>714</Words>
  <Application>Microsoft Office PowerPoint</Application>
  <PresentationFormat>Widescreen</PresentationFormat>
  <Paragraphs>185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Nunito Sans</vt:lpstr>
      <vt:lpstr>Arial</vt:lpstr>
      <vt:lpstr>Verdana</vt:lpstr>
      <vt:lpstr>Wingdings</vt:lpstr>
      <vt:lpstr>Cambria Math</vt:lpstr>
      <vt:lpstr>HfL standard slides</vt:lpstr>
      <vt:lpstr>Section Dividers</vt:lpstr>
      <vt:lpstr>HfL blank slides</vt:lpstr>
      <vt:lpstr>HfL slide with yellow</vt:lpstr>
      <vt:lpstr>HfL slide with pink</vt:lpstr>
      <vt:lpstr>Round 1 &amp; round 4  PRACTICE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2  PRACTICE QUESTIONS</vt:lpstr>
      <vt:lpstr>PowerPoint Presentation</vt:lpstr>
      <vt:lpstr>2.46</vt:lpstr>
      <vt:lpstr>Round 3 (PRE-ROUND)  PRACTICE QUESTION</vt:lpstr>
      <vt:lpstr>PowerPoint Presentation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Cook</dc:creator>
  <cp:lastModifiedBy>Nicola Adams</cp:lastModifiedBy>
  <cp:revision>5</cp:revision>
  <cp:lastPrinted>2023-08-08T15:15:56Z</cp:lastPrinted>
  <dcterms:created xsi:type="dcterms:W3CDTF">2023-01-22T09:53:37Z</dcterms:created>
  <dcterms:modified xsi:type="dcterms:W3CDTF">2023-08-08T15:47:08Z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